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taskpanes.xml" ContentType="application/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diagrams/_rels/drawing6.xml.rels" ContentType="application/vnd.openxmlformats-package.relationships+xml"/>
  <Override PartName="/ppt/diagrams/_rels/data6.xml.rels" ContentType="application/vnd.openxmlformats-package.relationships+xml"/>
  <Override PartName="/ppt/diagrams/data1.xml" ContentType="application/vnd.openxmlformats-officedocument.drawingml.diagramData+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2.xml" ContentType="application/vnd.openxmlformats-officedocument.drawingml.diagramColors+xml"/>
  <Override PartName="/ppt/diagrams/quickStyle3.xml" ContentType="application/vnd.openxmlformats-officedocument.drawingml.diagramStyle+xml"/>
  <Override PartName="/ppt/diagrams/data2.xml" ContentType="application/vnd.openxmlformats-officedocument.drawingml.diagramData+xml"/>
  <Override PartName="/ppt/diagrams/layout3.xml" ContentType="application/vnd.openxmlformats-officedocument.drawingml.diagramLayout+xml"/>
  <Override PartName="/ppt/diagrams/colors1.xml" ContentType="application/vnd.openxmlformats-officedocument.drawingml.diagramColors+xml"/>
  <Override PartName="/ppt/diagrams/quickStyle2.xml" ContentType="application/vnd.openxmlformats-officedocument.drawingml.diagramStyle+xml"/>
  <Override PartName="/ppt/diagrams/data3.xml" ContentType="application/vnd.openxmlformats-officedocument.drawingml.diagramData+xml"/>
  <Override PartName="/ppt/diagrams/drawing6.xml" ContentType="application/vnd.ms-office.drawingml.diagramDrawing+xml"/>
  <Override PartName="/ppt/diagrams/drawing2.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diagrams/data4.xml" ContentType="application/vnd.openxmlformats-officedocument.drawingml.diagramData+xml"/>
  <Override PartName="/ppt/diagrams/layout4.xml" ContentType="application/vnd.openxmlformats-officedocument.drawingml.diagramLayout+xml"/>
  <Override PartName="/ppt/diagrams/drawing3.xml" ContentType="application/vnd.ms-office.drawingml.diagramDrawing+xml"/>
  <Override PartName="/ppt/diagrams/colors4.xml" ContentType="application/vnd.openxmlformats-officedocument.drawingml.diagramColors+xml"/>
  <Override PartName="/ppt/diagrams/quickStyle5.xml" ContentType="application/vnd.openxmlformats-officedocument.drawingml.diagramStyle+xml"/>
  <Override PartName="/ppt/diagrams/data5.xml" ContentType="application/vnd.openxmlformats-officedocument.drawingml.diagramData+xml"/>
  <Override PartName="/ppt/diagrams/layout5.xml" ContentType="application/vnd.openxmlformats-officedocument.drawingml.diagramLayout+xml"/>
  <Override PartName="/ppt/diagrams/drawing4.xml" ContentType="application/vnd.ms-office.drawingml.diagramDrawing+xml"/>
  <Override PartName="/ppt/diagrams/colors5.xml" ContentType="application/vnd.openxmlformats-officedocument.drawingml.diagramColors+xml"/>
  <Override PartName="/ppt/diagrams/quickStyle6.xml" ContentType="application/vnd.openxmlformats-officedocument.drawingml.diagramStyle+xml"/>
  <Override PartName="/ppt/diagrams/data6.xml" ContentType="application/vnd.openxmlformats-officedocument.drawingml.diagramData+xml"/>
  <Override PartName="/ppt/diagrams/layout6.xml" ContentType="application/vnd.openxmlformats-officedocument.drawingml.diagramLayout+xml"/>
  <Override PartName="/ppt/diagrams/colors6.xml" ContentType="application/vnd.openxmlformats-officedocument.drawingml.diagramColors+xml"/>
  <Override PartName="/ppt/diagrams/drawing5.xml" ContentType="application/vnd.ms-office.drawingml.diagramDrawing+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9.png" ContentType="image/png"/>
  <Override PartName="/ppt/media/image8.png" ContentType="image/png"/>
  <Override PartName="/ppt/media/OOXDiagramDataRels6_0.png" ContentType="image/png"/>
  <Override PartName="/ppt/media/OOXDiagramDrawingRels6_3.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OOXDiagramDrawingRels6_1.svg" ContentType="image/svg"/>
  <Override PartName="/ppt/media/image5.png" ContentType="image/png"/>
  <Override PartName="/ppt/media/image4.png" ContentType="image/png"/>
  <Override PartName="/ppt/media/image3.png" ContentType="image/png"/>
  <Override PartName="/ppt/media/OOXDiagramDataRels6_3.png" ContentType="image/png"/>
  <Override PartName="/ppt/media/image2.jpeg" ContentType="image/jpeg"/>
  <Override PartName="/ppt/media/image1.png" ContentType="image/png"/>
  <Override PartName="/ppt/media/image19.png" ContentType="image/png"/>
  <Override PartName="/ppt/media/image17.png" ContentType="image/png"/>
  <Override PartName="/ppt/media/image15.png" ContentType="image/png"/>
  <Override PartName="/ppt/media/image14.png" ContentType="image/png"/>
  <Override PartName="/ppt/media/OOXDiagramDataRels6_2.png" ContentType="image/png"/>
  <Override PartName="/ppt/media/OOXDiagramDrawingRels6_2.png" ContentType="image/png"/>
  <Override PartName="/ppt/media/image18.png" ContentType="image/png"/>
  <Override PartName="/ppt/media/OOXDiagramDrawingRels6_0.png" ContentType="image/png"/>
  <Override PartName="/ppt/media/OOXDiagramDataRels6_4.svg" ContentType="image/svg"/>
  <Override PartName="/ppt/media/image16.png" ContentType="image/png"/>
  <Override PartName="/ppt/media/OOXDiagramDrawingRels6_4.svg" ContentType="image/svg"/>
  <Override PartName="/ppt/media/OOXDiagramDataRels6_1.svg" ContentType="image/svg"/>
  <Override PartName="/ppt/media/image13.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microsoft.com/office/2011/relationships/webextensiontaskpanes" Target="ppt/webextensions/taskpanes.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diagrams/_rels/data6.xml.rels><?xml version="1.0" encoding="UTF-8"?>
<Relationships xmlns="http://schemas.openxmlformats.org/package/2006/relationships"><Relationship Id="rId1" Type="http://schemas.openxmlformats.org/officeDocument/2006/relationships/image" Target="../media/OOXDiagramDataRels6_0.png"/><Relationship Id="rId2" Type="http://schemas.openxmlformats.org/officeDocument/2006/relationships/image" Target="../media/OOXDiagramDataRels6_1.svg"/><Relationship Id="rId3" Type="http://schemas.openxmlformats.org/officeDocument/2006/relationships/image" Target="../media/OOXDiagramDataRels6_2.png"/><Relationship Id="rId4" Type="http://schemas.openxmlformats.org/officeDocument/2006/relationships/image" Target="../media/OOXDiagramDataRels6_3.png"/><Relationship Id="rId5" Type="http://schemas.openxmlformats.org/officeDocument/2006/relationships/image" Target="../media/OOXDiagramDataRels6_4.svg"/>
</Relationships>
</file>

<file path=ppt/diagrams/_rels/drawing6.xml.rels><?xml version="1.0" encoding="UTF-8"?>
<Relationships xmlns="http://schemas.openxmlformats.org/package/2006/relationships"><Relationship Id="rId1" Type="http://schemas.openxmlformats.org/officeDocument/2006/relationships/image" Target="../media/OOXDiagramDrawingRels6_0.png"/><Relationship Id="rId2" Type="http://schemas.openxmlformats.org/officeDocument/2006/relationships/image" Target="../media/OOXDiagramDrawingRels6_1.svg"/><Relationship Id="rId3" Type="http://schemas.openxmlformats.org/officeDocument/2006/relationships/image" Target="../media/OOXDiagramDrawingRels6_2.png"/><Relationship Id="rId4" Type="http://schemas.openxmlformats.org/officeDocument/2006/relationships/image" Target="../media/OOXDiagramDrawingRels6_3.png"/><Relationship Id="rId5" Type="http://schemas.openxmlformats.org/officeDocument/2006/relationships/image" Target="../media/OOXDiagramDrawingRels6_4.svg"/>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F3F6E-CFBB-4B20-BF7D-967D1C580112}" type="doc">
      <dgm:prSet loTypeId="urn:microsoft.com/office/officeart/2005/8/layout/vProcess5" loCatId="process" qsTypeId="urn:microsoft.com/office/officeart/2005/8/quickstyle/simple2" qsCatId="simple" csTypeId="urn:microsoft.com/office/officeart/2005/8/colors/colorful5" csCatId="colorful" phldr="1"/>
      <dgm:spPr/>
      <dgm:t>
        <a:bodyPr/>
        <a:lstStyle/>
        <a:p>
          <a:endParaRPr lang="en-US"/>
        </a:p>
      </dgm:t>
    </dgm:pt>
    <dgm:pt modelId="{1125DAED-79FD-48BA-9B34-B22B1C147759}">
      <dgm:prSet custT="1"/>
      <dgm:spPr>
        <a:scene3d>
          <a:camera prst="orthographicFront"/>
          <a:lightRig rig="threePt" dir="t"/>
        </a:scene3d>
        <a:sp3d>
          <a:bevelT/>
        </a:sp3d>
      </dgm:spPr>
      <dgm:t>
        <a:bodyPr/>
        <a:lstStyle/>
        <a:p>
          <a:pPr algn="ctr"/>
          <a:r>
            <a:rPr lang="fr-FR" sz="1400" dirty="0"/>
            <a:t>La modification du Parcours de Performance Fédérale impose aux pôles de réduire leurs effectifs. Ainsi le site de Pont à mousson a vu le nombre de pensionnaires de 3ème à la terminale passer de 30 à 17 joueurs.</a:t>
          </a:r>
        </a:p>
        <a:p>
          <a:pPr algn="ctr"/>
          <a:r>
            <a:rPr lang="fr-FR" sz="1400" dirty="0"/>
            <a:t> Ce petit nombre de joueurs sur quatre années d'âge ne nous permet pas de pratiquer le handball à effectif complet et d'organiser des groupes homogènes de travail pour les séances d'opposition.</a:t>
          </a:r>
          <a:endParaRPr lang="en-US" sz="1400" dirty="0"/>
        </a:p>
      </dgm:t>
    </dgm:pt>
    <dgm:pt modelId="{B109176A-1241-4636-BC36-C790E24690FB}" type="parTrans" cxnId="{D6384DFF-FA5D-4234-AB6A-FA37FE2F7C23}">
      <dgm:prSet/>
      <dgm:spPr/>
      <dgm:t>
        <a:bodyPr/>
        <a:lstStyle/>
        <a:p>
          <a:endParaRPr lang="en-US"/>
        </a:p>
      </dgm:t>
    </dgm:pt>
    <dgm:pt modelId="{CC2429B0-66B6-4D66-940B-93FFFD9E0325}" type="sibTrans" cxnId="{D6384DFF-FA5D-4234-AB6A-FA37FE2F7C23}">
      <dgm:prSet/>
      <dgm:spPr>
        <a:scene3d>
          <a:camera prst="orthographicFront"/>
          <a:lightRig rig="threePt" dir="t"/>
        </a:scene3d>
        <a:sp3d>
          <a:bevelT/>
        </a:sp3d>
      </dgm:spPr>
      <dgm:t>
        <a:bodyPr/>
        <a:lstStyle/>
        <a:p>
          <a:endParaRPr lang="en-US"/>
        </a:p>
      </dgm:t>
    </dgm:pt>
    <dgm:pt modelId="{53A8CF69-6A7D-4A71-BE93-8273EFB1AD3F}">
      <dgm:prSet custT="1"/>
      <dgm:spPr>
        <a:scene3d>
          <a:camera prst="orthographicFront"/>
          <a:lightRig rig="threePt" dir="t"/>
        </a:scene3d>
        <a:sp3d>
          <a:bevelT/>
        </a:sp3d>
      </dgm:spPr>
      <dgm:t>
        <a:bodyPr/>
        <a:lstStyle/>
        <a:p>
          <a:pPr algn="ctr"/>
          <a:r>
            <a:rPr lang="fr-FR" sz="1400" dirty="0"/>
            <a:t>C’est pourquoi il nous faut procéder à un rééquilibrage. </a:t>
          </a:r>
        </a:p>
        <a:p>
          <a:pPr algn="ctr"/>
          <a:r>
            <a:rPr lang="fr-FR" sz="1400" dirty="0"/>
            <a:t>La Ligue du Grand-Est a donc souhaité créer une structure annexée au site d’accession de Pont à Mousson du pôle espoirs handball du Grand-Est </a:t>
          </a:r>
          <a:r>
            <a:rPr lang="fr-FR" sz="1700" dirty="0"/>
            <a:t>.</a:t>
          </a:r>
          <a:endParaRPr lang="en-US" sz="1700" dirty="0"/>
        </a:p>
      </dgm:t>
    </dgm:pt>
    <dgm:pt modelId="{D1DE2ADD-7DCB-4A96-A215-1EAEACBAB354}" type="parTrans" cxnId="{DE165440-5B06-4FBE-BB5E-F285C4A4CBEF}">
      <dgm:prSet/>
      <dgm:spPr/>
      <dgm:t>
        <a:bodyPr/>
        <a:lstStyle/>
        <a:p>
          <a:endParaRPr lang="en-US"/>
        </a:p>
      </dgm:t>
    </dgm:pt>
    <dgm:pt modelId="{E47D4BF8-D6FB-4393-96E6-37D048C69E88}" type="sibTrans" cxnId="{DE165440-5B06-4FBE-BB5E-F285C4A4CBEF}">
      <dgm:prSet/>
      <dgm:spPr>
        <a:scene3d>
          <a:camera prst="orthographicFront"/>
          <a:lightRig rig="threePt" dir="t"/>
        </a:scene3d>
        <a:sp3d>
          <a:bevelT/>
        </a:sp3d>
      </dgm:spPr>
      <dgm:t>
        <a:bodyPr/>
        <a:lstStyle/>
        <a:p>
          <a:endParaRPr lang="en-US"/>
        </a:p>
      </dgm:t>
    </dgm:pt>
    <dgm:pt modelId="{E7C74BAE-8EED-4E44-9EF4-4B0DF074795A}">
      <dgm:prSet custT="1"/>
      <dgm:spPr>
        <a:scene3d>
          <a:camera prst="orthographicFront"/>
          <a:lightRig rig="threePt" dir="t"/>
        </a:scene3d>
        <a:sp3d>
          <a:bevelT/>
        </a:sp3d>
      </dgm:spPr>
      <dgm:t>
        <a:bodyPr/>
        <a:lstStyle/>
        <a:p>
          <a:pPr algn="ctr"/>
          <a:r>
            <a:rPr lang="fr-FR" sz="1400" dirty="0"/>
            <a:t>Par ailleurs, nous avons souhaité profiter des conditions favorables sur le lycée Hanzelet et depuis cette année également sur le lycée Marquette pour mettre en place une formation d’arbitres dont l’objectif sera, en parallèle à la pratique du handball, la possibilité d’accès au haut-niveau dans le domaine de l’arbitrage.</a:t>
          </a:r>
          <a:endParaRPr lang="en-US" sz="1400" dirty="0"/>
        </a:p>
      </dgm:t>
    </dgm:pt>
    <dgm:pt modelId="{FC9F7A84-EB1D-4E73-A2B0-B4A1C06D7385}" type="parTrans" cxnId="{E5CA7F69-8E00-452D-992A-1D4A26529D38}">
      <dgm:prSet/>
      <dgm:spPr/>
      <dgm:t>
        <a:bodyPr/>
        <a:lstStyle/>
        <a:p>
          <a:endParaRPr lang="en-US"/>
        </a:p>
      </dgm:t>
    </dgm:pt>
    <dgm:pt modelId="{D87FED9E-0C31-4AA6-9956-68805C1CDBE1}" type="sibTrans" cxnId="{E5CA7F69-8E00-452D-992A-1D4A26529D38}">
      <dgm:prSet/>
      <dgm:spPr/>
      <dgm:t>
        <a:bodyPr/>
        <a:lstStyle/>
        <a:p>
          <a:endParaRPr lang="en-US"/>
        </a:p>
      </dgm:t>
    </dgm:pt>
    <dgm:pt modelId="{98944D31-9FCE-401B-A674-CF342ABF756E}" type="pres">
      <dgm:prSet presAssocID="{13DF3F6E-CFBB-4B20-BF7D-967D1C580112}" presName="outerComposite" presStyleCnt="0">
        <dgm:presLayoutVars>
          <dgm:chMax val="5"/>
          <dgm:dir/>
          <dgm:resizeHandles val="exact"/>
        </dgm:presLayoutVars>
      </dgm:prSet>
      <dgm:spPr/>
    </dgm:pt>
    <dgm:pt modelId="{7CDA5D06-E8E7-4689-9076-DB926F54C9B1}" type="pres">
      <dgm:prSet presAssocID="{13DF3F6E-CFBB-4B20-BF7D-967D1C580112}" presName="dummyMaxCanvas" presStyleCnt="0">
        <dgm:presLayoutVars/>
      </dgm:prSet>
      <dgm:spPr>
        <a:scene3d>
          <a:camera prst="orthographicFront"/>
          <a:lightRig rig="threePt" dir="t"/>
        </a:scene3d>
        <a:sp3d>
          <a:bevelT/>
        </a:sp3d>
      </dgm:spPr>
    </dgm:pt>
    <dgm:pt modelId="{46DD5753-8D40-4E8B-9031-4363ADDA0208}" type="pres">
      <dgm:prSet presAssocID="{13DF3F6E-CFBB-4B20-BF7D-967D1C580112}" presName="ThreeNodes_1" presStyleLbl="node1" presStyleIdx="0" presStyleCnt="3" custScaleX="109493" custScaleY="120565">
        <dgm:presLayoutVars>
          <dgm:bulletEnabled val="1"/>
        </dgm:presLayoutVars>
      </dgm:prSet>
      <dgm:spPr/>
    </dgm:pt>
    <dgm:pt modelId="{7D32FF02-D87D-40AC-B67E-8E5AD06C59C6}" type="pres">
      <dgm:prSet presAssocID="{13DF3F6E-CFBB-4B20-BF7D-967D1C580112}" presName="ThreeNodes_2" presStyleLbl="node1" presStyleIdx="1" presStyleCnt="3">
        <dgm:presLayoutVars>
          <dgm:bulletEnabled val="1"/>
        </dgm:presLayoutVars>
      </dgm:prSet>
      <dgm:spPr/>
    </dgm:pt>
    <dgm:pt modelId="{B984BD18-86C9-4F84-A4E6-8A64926A3391}" type="pres">
      <dgm:prSet presAssocID="{13DF3F6E-CFBB-4B20-BF7D-967D1C580112}" presName="ThreeNodes_3" presStyleLbl="node1" presStyleIdx="2" presStyleCnt="3" custLinFactNeighborX="5537" custLinFactNeighborY="9117">
        <dgm:presLayoutVars>
          <dgm:bulletEnabled val="1"/>
        </dgm:presLayoutVars>
      </dgm:prSet>
      <dgm:spPr/>
    </dgm:pt>
    <dgm:pt modelId="{AC3DB8A0-426D-462A-B804-D38E34C4F7B3}" type="pres">
      <dgm:prSet presAssocID="{13DF3F6E-CFBB-4B20-BF7D-967D1C580112}" presName="ThreeConn_1-2" presStyleLbl="fgAccFollowNode1" presStyleIdx="0" presStyleCnt="2">
        <dgm:presLayoutVars>
          <dgm:bulletEnabled val="1"/>
        </dgm:presLayoutVars>
      </dgm:prSet>
      <dgm:spPr/>
    </dgm:pt>
    <dgm:pt modelId="{FD8EC0FB-B975-4E15-8DD5-C645D6E6A273}" type="pres">
      <dgm:prSet presAssocID="{13DF3F6E-CFBB-4B20-BF7D-967D1C580112}" presName="ThreeConn_2-3" presStyleLbl="fgAccFollowNode1" presStyleIdx="1" presStyleCnt="2">
        <dgm:presLayoutVars>
          <dgm:bulletEnabled val="1"/>
        </dgm:presLayoutVars>
      </dgm:prSet>
      <dgm:spPr/>
    </dgm:pt>
    <dgm:pt modelId="{4F5BD9C1-305B-4650-841C-14ECF51E9698}" type="pres">
      <dgm:prSet presAssocID="{13DF3F6E-CFBB-4B20-BF7D-967D1C580112}" presName="ThreeNodes_1_text" presStyleLbl="node1" presStyleIdx="2" presStyleCnt="3">
        <dgm:presLayoutVars>
          <dgm:bulletEnabled val="1"/>
        </dgm:presLayoutVars>
      </dgm:prSet>
      <dgm:spPr/>
    </dgm:pt>
    <dgm:pt modelId="{020BA043-9F7C-4E34-9D8F-2E88B8E6298A}" type="pres">
      <dgm:prSet presAssocID="{13DF3F6E-CFBB-4B20-BF7D-967D1C580112}" presName="ThreeNodes_2_text" presStyleLbl="node1" presStyleIdx="2" presStyleCnt="3">
        <dgm:presLayoutVars>
          <dgm:bulletEnabled val="1"/>
        </dgm:presLayoutVars>
      </dgm:prSet>
      <dgm:spPr/>
    </dgm:pt>
    <dgm:pt modelId="{B29BED2F-9705-492E-9C47-9ACCDD4F163E}" type="pres">
      <dgm:prSet presAssocID="{13DF3F6E-CFBB-4B20-BF7D-967D1C580112}" presName="ThreeNodes_3_text" presStyleLbl="node1" presStyleIdx="2" presStyleCnt="3">
        <dgm:presLayoutVars>
          <dgm:bulletEnabled val="1"/>
        </dgm:presLayoutVars>
      </dgm:prSet>
      <dgm:spPr/>
    </dgm:pt>
  </dgm:ptLst>
  <dgm:cxnLst>
    <dgm:cxn modelId="{67C20905-EE01-4E4F-AE58-D95C285A5EC2}" type="presOf" srcId="{1125DAED-79FD-48BA-9B34-B22B1C147759}" destId="{46DD5753-8D40-4E8B-9031-4363ADDA0208}" srcOrd="0" destOrd="0" presId="urn:microsoft.com/office/officeart/2005/8/layout/vProcess5"/>
    <dgm:cxn modelId="{19C96F14-171B-4EC6-BF9C-C868216DA5E5}" type="presOf" srcId="{E47D4BF8-D6FB-4393-96E6-37D048C69E88}" destId="{FD8EC0FB-B975-4E15-8DD5-C645D6E6A273}" srcOrd="0" destOrd="0" presId="urn:microsoft.com/office/officeart/2005/8/layout/vProcess5"/>
    <dgm:cxn modelId="{DE165440-5B06-4FBE-BB5E-F285C4A4CBEF}" srcId="{13DF3F6E-CFBB-4B20-BF7D-967D1C580112}" destId="{53A8CF69-6A7D-4A71-BE93-8273EFB1AD3F}" srcOrd="1" destOrd="0" parTransId="{D1DE2ADD-7DCB-4A96-A215-1EAEACBAB354}" sibTransId="{E47D4BF8-D6FB-4393-96E6-37D048C69E88}"/>
    <dgm:cxn modelId="{7C8C365E-8BAD-49BA-9C4F-4D328CD2C0C6}" type="presOf" srcId="{53A8CF69-6A7D-4A71-BE93-8273EFB1AD3F}" destId="{7D32FF02-D87D-40AC-B67E-8E5AD06C59C6}" srcOrd="0" destOrd="0" presId="urn:microsoft.com/office/officeart/2005/8/layout/vProcess5"/>
    <dgm:cxn modelId="{90C39962-5BE8-4F78-A5BB-BEC8463AB02E}" type="presOf" srcId="{E7C74BAE-8EED-4E44-9EF4-4B0DF074795A}" destId="{B29BED2F-9705-492E-9C47-9ACCDD4F163E}" srcOrd="1" destOrd="0" presId="urn:microsoft.com/office/officeart/2005/8/layout/vProcess5"/>
    <dgm:cxn modelId="{E5CA7F69-8E00-452D-992A-1D4A26529D38}" srcId="{13DF3F6E-CFBB-4B20-BF7D-967D1C580112}" destId="{E7C74BAE-8EED-4E44-9EF4-4B0DF074795A}" srcOrd="2" destOrd="0" parTransId="{FC9F7A84-EB1D-4E73-A2B0-B4A1C06D7385}" sibTransId="{D87FED9E-0C31-4AA6-9956-68805C1CDBE1}"/>
    <dgm:cxn modelId="{9FFDFF53-B9AF-463D-AF91-7BED83D5C15B}" type="presOf" srcId="{E7C74BAE-8EED-4E44-9EF4-4B0DF074795A}" destId="{B984BD18-86C9-4F84-A4E6-8A64926A3391}" srcOrd="0" destOrd="0" presId="urn:microsoft.com/office/officeart/2005/8/layout/vProcess5"/>
    <dgm:cxn modelId="{525A399B-77DB-4F03-98C9-AA0E6B2BC15B}" type="presOf" srcId="{53A8CF69-6A7D-4A71-BE93-8273EFB1AD3F}" destId="{020BA043-9F7C-4E34-9D8F-2E88B8E6298A}" srcOrd="1" destOrd="0" presId="urn:microsoft.com/office/officeart/2005/8/layout/vProcess5"/>
    <dgm:cxn modelId="{1F62AEAF-BE9A-48F7-BAF9-492677579191}" type="presOf" srcId="{13DF3F6E-CFBB-4B20-BF7D-967D1C580112}" destId="{98944D31-9FCE-401B-A674-CF342ABF756E}" srcOrd="0" destOrd="0" presId="urn:microsoft.com/office/officeart/2005/8/layout/vProcess5"/>
    <dgm:cxn modelId="{E62B26D2-D72E-44FD-A680-49EB2062D580}" type="presOf" srcId="{CC2429B0-66B6-4D66-940B-93FFFD9E0325}" destId="{AC3DB8A0-426D-462A-B804-D38E34C4F7B3}" srcOrd="0" destOrd="0" presId="urn:microsoft.com/office/officeart/2005/8/layout/vProcess5"/>
    <dgm:cxn modelId="{DE088FEC-3B79-4C95-ADEC-A894D9B71061}" type="presOf" srcId="{1125DAED-79FD-48BA-9B34-B22B1C147759}" destId="{4F5BD9C1-305B-4650-841C-14ECF51E9698}" srcOrd="1" destOrd="0" presId="urn:microsoft.com/office/officeart/2005/8/layout/vProcess5"/>
    <dgm:cxn modelId="{D6384DFF-FA5D-4234-AB6A-FA37FE2F7C23}" srcId="{13DF3F6E-CFBB-4B20-BF7D-967D1C580112}" destId="{1125DAED-79FD-48BA-9B34-B22B1C147759}" srcOrd="0" destOrd="0" parTransId="{B109176A-1241-4636-BC36-C790E24690FB}" sibTransId="{CC2429B0-66B6-4D66-940B-93FFFD9E0325}"/>
    <dgm:cxn modelId="{DCFACBF9-4D33-4198-8874-5D3583C010FE}" type="presParOf" srcId="{98944D31-9FCE-401B-A674-CF342ABF756E}" destId="{7CDA5D06-E8E7-4689-9076-DB926F54C9B1}" srcOrd="0" destOrd="0" presId="urn:microsoft.com/office/officeart/2005/8/layout/vProcess5"/>
    <dgm:cxn modelId="{960D9F99-1587-4E25-ACBF-8FF9C1CDA6CE}" type="presParOf" srcId="{98944D31-9FCE-401B-A674-CF342ABF756E}" destId="{46DD5753-8D40-4E8B-9031-4363ADDA0208}" srcOrd="1" destOrd="0" presId="urn:microsoft.com/office/officeart/2005/8/layout/vProcess5"/>
    <dgm:cxn modelId="{C0E46950-0BBD-4B20-97B9-CB2E3630E03F}" type="presParOf" srcId="{98944D31-9FCE-401B-A674-CF342ABF756E}" destId="{7D32FF02-D87D-40AC-B67E-8E5AD06C59C6}" srcOrd="2" destOrd="0" presId="urn:microsoft.com/office/officeart/2005/8/layout/vProcess5"/>
    <dgm:cxn modelId="{5FB17460-CCD8-4F25-8B83-1E039351CEAD}" type="presParOf" srcId="{98944D31-9FCE-401B-A674-CF342ABF756E}" destId="{B984BD18-86C9-4F84-A4E6-8A64926A3391}" srcOrd="3" destOrd="0" presId="urn:microsoft.com/office/officeart/2005/8/layout/vProcess5"/>
    <dgm:cxn modelId="{6CA2C41E-7710-41EC-B087-2902D8553849}" type="presParOf" srcId="{98944D31-9FCE-401B-A674-CF342ABF756E}" destId="{AC3DB8A0-426D-462A-B804-D38E34C4F7B3}" srcOrd="4" destOrd="0" presId="urn:microsoft.com/office/officeart/2005/8/layout/vProcess5"/>
    <dgm:cxn modelId="{614E10F4-3D46-4E86-B946-D21B47F0D47C}" type="presParOf" srcId="{98944D31-9FCE-401B-A674-CF342ABF756E}" destId="{FD8EC0FB-B975-4E15-8DD5-C645D6E6A273}" srcOrd="5" destOrd="0" presId="urn:microsoft.com/office/officeart/2005/8/layout/vProcess5"/>
    <dgm:cxn modelId="{98906FB2-28C8-4456-803C-6D9F95C2DE7A}" type="presParOf" srcId="{98944D31-9FCE-401B-A674-CF342ABF756E}" destId="{4F5BD9C1-305B-4650-841C-14ECF51E9698}" srcOrd="6" destOrd="0" presId="urn:microsoft.com/office/officeart/2005/8/layout/vProcess5"/>
    <dgm:cxn modelId="{81C074F3-2450-4F14-82CD-CBC4493AA735}" type="presParOf" srcId="{98944D31-9FCE-401B-A674-CF342ABF756E}" destId="{020BA043-9F7C-4E34-9D8F-2E88B8E6298A}" srcOrd="7" destOrd="0" presId="urn:microsoft.com/office/officeart/2005/8/layout/vProcess5"/>
    <dgm:cxn modelId="{5BF3F8B6-6CFB-42EE-94C8-22D4ABAF9241}" type="presParOf" srcId="{98944D31-9FCE-401B-A674-CF342ABF756E}" destId="{B29BED2F-9705-492E-9C47-9ACCDD4F163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7DFDE-D572-4554-A821-F59B9773C8F9}"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89EE3F72-1F57-4E17-9E86-C8F61C2D0623}">
      <dgm:prSet/>
      <dgm:spPr>
        <a:scene3d>
          <a:camera prst="orthographicFront"/>
          <a:lightRig rig="threePt" dir="t"/>
        </a:scene3d>
        <a:sp3d>
          <a:bevelT/>
        </a:sp3d>
      </dgm:spPr>
      <dgm:t>
        <a:bodyPr/>
        <a:lstStyle/>
        <a:p>
          <a:pPr algn="ctr"/>
          <a:r>
            <a:rPr lang="fr-FR" dirty="0"/>
            <a:t>Le Centre s’adresse à tous les joueurs et arbitres qui seront scolarisés en seconde générale ou professionnelle (MEI, MELEC, Commerce, GA), en premières ou terminales générales ou technologiques :STMG,STL STI2D (ITEC OU EE), en premières et terminales professionnelles (MEI, MELEC, Commerce ou GA)</a:t>
          </a:r>
          <a:endParaRPr lang="en-US" dirty="0"/>
        </a:p>
      </dgm:t>
    </dgm:pt>
    <dgm:pt modelId="{973B616C-B64A-46E3-BF54-4BF2E3978FBD}" type="parTrans" cxnId="{3213EFDC-B7FF-4DCD-B874-6EE556A5D73B}">
      <dgm:prSet/>
      <dgm:spPr/>
      <dgm:t>
        <a:bodyPr/>
        <a:lstStyle/>
        <a:p>
          <a:endParaRPr lang="en-US"/>
        </a:p>
      </dgm:t>
    </dgm:pt>
    <dgm:pt modelId="{172213E2-E2E4-48EF-8B12-0426B96C554B}" type="sibTrans" cxnId="{3213EFDC-B7FF-4DCD-B874-6EE556A5D73B}">
      <dgm:prSet/>
      <dgm:spPr>
        <a:scene3d>
          <a:camera prst="orthographicFront"/>
          <a:lightRig rig="threePt" dir="t"/>
        </a:scene3d>
        <a:sp3d>
          <a:bevelT/>
        </a:sp3d>
      </dgm:spPr>
      <dgm:t>
        <a:bodyPr/>
        <a:lstStyle/>
        <a:p>
          <a:endParaRPr lang="en-US"/>
        </a:p>
      </dgm:t>
    </dgm:pt>
    <dgm:pt modelId="{4095226F-1C3C-4F05-B576-0C944591D75D}">
      <dgm:prSet/>
      <dgm:spPr>
        <a:scene3d>
          <a:camera prst="orthographicFront"/>
          <a:lightRig rig="threePt" dir="t"/>
        </a:scene3d>
        <a:sp3d>
          <a:bevelT/>
        </a:sp3d>
      </dgm:spPr>
      <dgm:t>
        <a:bodyPr/>
        <a:lstStyle/>
        <a:p>
          <a:pPr algn="ctr"/>
          <a:endParaRPr lang="fr-FR" dirty="0"/>
        </a:p>
        <a:p>
          <a:pPr algn="ctr"/>
          <a:r>
            <a:rPr lang="fr-FR" dirty="0"/>
            <a:t>Le niveau de pratique et le potentiel athlétique devra être en adéquation avec la charge de travail et l’opposition à l’entraînement.</a:t>
          </a:r>
          <a:endParaRPr lang="en-US" dirty="0"/>
        </a:p>
      </dgm:t>
    </dgm:pt>
    <dgm:pt modelId="{6C9E8B95-102B-4514-9A3A-E4A79BE056FA}" type="parTrans" cxnId="{09F599FF-149D-4A2F-8876-CACAAF01BA9C}">
      <dgm:prSet/>
      <dgm:spPr/>
      <dgm:t>
        <a:bodyPr/>
        <a:lstStyle/>
        <a:p>
          <a:endParaRPr lang="en-US"/>
        </a:p>
      </dgm:t>
    </dgm:pt>
    <dgm:pt modelId="{1AFC851B-39FC-42E0-A734-649B01B12152}" type="sibTrans" cxnId="{09F599FF-149D-4A2F-8876-CACAAF01BA9C}">
      <dgm:prSet/>
      <dgm:spPr>
        <a:scene3d>
          <a:camera prst="orthographicFront"/>
          <a:lightRig rig="threePt" dir="t"/>
        </a:scene3d>
        <a:sp3d>
          <a:bevelT/>
        </a:sp3d>
      </dgm:spPr>
      <dgm:t>
        <a:bodyPr/>
        <a:lstStyle/>
        <a:p>
          <a:endParaRPr lang="en-US"/>
        </a:p>
      </dgm:t>
    </dgm:pt>
    <dgm:pt modelId="{68CCFF9B-1742-42D2-AB62-E85BE21366F0}">
      <dgm:prSet/>
      <dgm:spPr>
        <a:scene3d>
          <a:camera prst="orthographicFront"/>
          <a:lightRig rig="threePt" dir="t"/>
        </a:scene3d>
        <a:sp3d>
          <a:bevelT/>
        </a:sp3d>
      </dgm:spPr>
      <dgm:t>
        <a:bodyPr/>
        <a:lstStyle/>
        <a:p>
          <a:pPr algn="ctr"/>
          <a:endParaRPr lang="fr-FR" dirty="0"/>
        </a:p>
        <a:p>
          <a:pPr algn="ctr"/>
          <a:r>
            <a:rPr lang="fr-FR" dirty="0"/>
            <a:t>La motivation devra être très importante pour accepter les contraintes liées à la quantité d’entraînement et la rigueur exigée tant sur le plan sportif que scolaire.</a:t>
          </a:r>
          <a:endParaRPr lang="en-US" dirty="0"/>
        </a:p>
      </dgm:t>
    </dgm:pt>
    <dgm:pt modelId="{92AB4535-7997-4C4E-B6B1-5F83163E9A2C}" type="parTrans" cxnId="{4BF4D502-5DE0-4063-BF91-96301B9C42E1}">
      <dgm:prSet/>
      <dgm:spPr/>
      <dgm:t>
        <a:bodyPr/>
        <a:lstStyle/>
        <a:p>
          <a:endParaRPr lang="en-US"/>
        </a:p>
      </dgm:t>
    </dgm:pt>
    <dgm:pt modelId="{08BBFCCB-FAD4-4AAE-9811-5C18817ABE3C}" type="sibTrans" cxnId="{4BF4D502-5DE0-4063-BF91-96301B9C42E1}">
      <dgm:prSet/>
      <dgm:spPr>
        <a:scene3d>
          <a:camera prst="orthographicFront"/>
          <a:lightRig rig="threePt" dir="t"/>
        </a:scene3d>
        <a:sp3d>
          <a:bevelT/>
        </a:sp3d>
      </dgm:spPr>
      <dgm:t>
        <a:bodyPr/>
        <a:lstStyle/>
        <a:p>
          <a:endParaRPr lang="en-US"/>
        </a:p>
      </dgm:t>
    </dgm:pt>
    <dgm:pt modelId="{6E6F77CB-2A76-4D9E-993F-C155AE781B85}">
      <dgm:prSet/>
      <dgm:spPr>
        <a:scene3d>
          <a:camera prst="orthographicFront"/>
          <a:lightRig rig="threePt" dir="t"/>
        </a:scene3d>
        <a:sp3d>
          <a:bevelT/>
        </a:sp3d>
      </dgm:spPr>
      <dgm:t>
        <a:bodyPr/>
        <a:lstStyle/>
        <a:p>
          <a:pPr algn="ctr"/>
          <a:endParaRPr lang="fr-FR" dirty="0"/>
        </a:p>
        <a:p>
          <a:pPr algn="ctr"/>
          <a:r>
            <a:rPr lang="fr-FR" dirty="0"/>
            <a:t>Le bulletin scolaire devra être exempt de remarques liées au manque de travail ou à un comportement inadapté en classe</a:t>
          </a:r>
          <a:endParaRPr lang="en-US" dirty="0"/>
        </a:p>
      </dgm:t>
    </dgm:pt>
    <dgm:pt modelId="{74308743-C432-454B-BD31-2FCCA20C9D4E}" type="parTrans" cxnId="{6102B774-4D03-4E55-BA51-125C0E368562}">
      <dgm:prSet/>
      <dgm:spPr/>
      <dgm:t>
        <a:bodyPr/>
        <a:lstStyle/>
        <a:p>
          <a:endParaRPr lang="en-US"/>
        </a:p>
      </dgm:t>
    </dgm:pt>
    <dgm:pt modelId="{E10D2319-0E2F-4FA7-B7BB-35BE874734FE}" type="sibTrans" cxnId="{6102B774-4D03-4E55-BA51-125C0E368562}">
      <dgm:prSet/>
      <dgm:spPr/>
      <dgm:t>
        <a:bodyPr/>
        <a:lstStyle/>
        <a:p>
          <a:endParaRPr lang="en-US"/>
        </a:p>
      </dgm:t>
    </dgm:pt>
    <dgm:pt modelId="{D82E4200-524E-49F0-A480-2702878CEEA8}" type="pres">
      <dgm:prSet presAssocID="{6DB7DFDE-D572-4554-A821-F59B9773C8F9}" presName="Name0" presStyleCnt="0">
        <dgm:presLayoutVars>
          <dgm:dir/>
          <dgm:resizeHandles val="exact"/>
        </dgm:presLayoutVars>
      </dgm:prSet>
      <dgm:spPr/>
    </dgm:pt>
    <dgm:pt modelId="{6102B64A-6466-4C5A-862D-20B85B173E41}" type="pres">
      <dgm:prSet presAssocID="{89EE3F72-1F57-4E17-9E86-C8F61C2D0623}" presName="node" presStyleLbl="node1" presStyleIdx="0" presStyleCnt="4">
        <dgm:presLayoutVars>
          <dgm:bulletEnabled val="1"/>
        </dgm:presLayoutVars>
      </dgm:prSet>
      <dgm:spPr/>
    </dgm:pt>
    <dgm:pt modelId="{C7CD3CF1-6B2D-479A-BE01-A1A195CE5876}" type="pres">
      <dgm:prSet presAssocID="{172213E2-E2E4-48EF-8B12-0426B96C554B}" presName="sibTrans" presStyleLbl="sibTrans2D1" presStyleIdx="0" presStyleCnt="3"/>
      <dgm:spPr/>
    </dgm:pt>
    <dgm:pt modelId="{FC2B7CA8-D2A9-4389-995E-4F9FDAC08668}" type="pres">
      <dgm:prSet presAssocID="{172213E2-E2E4-48EF-8B12-0426B96C554B}" presName="connectorText" presStyleLbl="sibTrans2D1" presStyleIdx="0" presStyleCnt="3"/>
      <dgm:spPr/>
    </dgm:pt>
    <dgm:pt modelId="{A4335777-5E4E-42FC-BA2A-0403C98CA5B6}" type="pres">
      <dgm:prSet presAssocID="{4095226F-1C3C-4F05-B576-0C944591D75D}" presName="node" presStyleLbl="node1" presStyleIdx="1" presStyleCnt="4">
        <dgm:presLayoutVars>
          <dgm:bulletEnabled val="1"/>
        </dgm:presLayoutVars>
      </dgm:prSet>
      <dgm:spPr/>
    </dgm:pt>
    <dgm:pt modelId="{5CE138A8-0CBA-4F64-A1B4-AE8F991A89C8}" type="pres">
      <dgm:prSet presAssocID="{1AFC851B-39FC-42E0-A734-649B01B12152}" presName="sibTrans" presStyleLbl="sibTrans2D1" presStyleIdx="1" presStyleCnt="3"/>
      <dgm:spPr/>
    </dgm:pt>
    <dgm:pt modelId="{FFD13002-5D5E-4AB8-8F67-E8EBC707D2F1}" type="pres">
      <dgm:prSet presAssocID="{1AFC851B-39FC-42E0-A734-649B01B12152}" presName="connectorText" presStyleLbl="sibTrans2D1" presStyleIdx="1" presStyleCnt="3"/>
      <dgm:spPr/>
    </dgm:pt>
    <dgm:pt modelId="{7D7CF4B4-48CF-4633-AB5D-AB0C5DFCC60A}" type="pres">
      <dgm:prSet presAssocID="{68CCFF9B-1742-42D2-AB62-E85BE21366F0}" presName="node" presStyleLbl="node1" presStyleIdx="2" presStyleCnt="4">
        <dgm:presLayoutVars>
          <dgm:bulletEnabled val="1"/>
        </dgm:presLayoutVars>
      </dgm:prSet>
      <dgm:spPr/>
    </dgm:pt>
    <dgm:pt modelId="{6A60DCBF-8610-4577-9A4E-A287E97FE69D}" type="pres">
      <dgm:prSet presAssocID="{08BBFCCB-FAD4-4AAE-9811-5C18817ABE3C}" presName="sibTrans" presStyleLbl="sibTrans2D1" presStyleIdx="2" presStyleCnt="3"/>
      <dgm:spPr/>
    </dgm:pt>
    <dgm:pt modelId="{44EFC4F6-6558-4BDC-8DE6-B18EC124AEE7}" type="pres">
      <dgm:prSet presAssocID="{08BBFCCB-FAD4-4AAE-9811-5C18817ABE3C}" presName="connectorText" presStyleLbl="sibTrans2D1" presStyleIdx="2" presStyleCnt="3"/>
      <dgm:spPr/>
    </dgm:pt>
    <dgm:pt modelId="{392091F1-0BB4-48EB-9646-8E1165936F9F}" type="pres">
      <dgm:prSet presAssocID="{6E6F77CB-2A76-4D9E-993F-C155AE781B85}" presName="node" presStyleLbl="node1" presStyleIdx="3" presStyleCnt="4">
        <dgm:presLayoutVars>
          <dgm:bulletEnabled val="1"/>
        </dgm:presLayoutVars>
      </dgm:prSet>
      <dgm:spPr/>
    </dgm:pt>
  </dgm:ptLst>
  <dgm:cxnLst>
    <dgm:cxn modelId="{4BF4D502-5DE0-4063-BF91-96301B9C42E1}" srcId="{6DB7DFDE-D572-4554-A821-F59B9773C8F9}" destId="{68CCFF9B-1742-42D2-AB62-E85BE21366F0}" srcOrd="2" destOrd="0" parTransId="{92AB4535-7997-4C4E-B6B1-5F83163E9A2C}" sibTransId="{08BBFCCB-FAD4-4AAE-9811-5C18817ABE3C}"/>
    <dgm:cxn modelId="{106E510D-3BBD-4BBD-9F9B-D5824E8875E8}" type="presOf" srcId="{08BBFCCB-FAD4-4AAE-9811-5C18817ABE3C}" destId="{44EFC4F6-6558-4BDC-8DE6-B18EC124AEE7}" srcOrd="1" destOrd="0" presId="urn:microsoft.com/office/officeart/2005/8/layout/process1"/>
    <dgm:cxn modelId="{A888F239-2F34-4CE2-B071-C4AA68B6522C}" type="presOf" srcId="{89EE3F72-1F57-4E17-9E86-C8F61C2D0623}" destId="{6102B64A-6466-4C5A-862D-20B85B173E41}" srcOrd="0" destOrd="0" presId="urn:microsoft.com/office/officeart/2005/8/layout/process1"/>
    <dgm:cxn modelId="{0C3AE052-BB69-44A3-A8F6-60C0E88AA836}" type="presOf" srcId="{6E6F77CB-2A76-4D9E-993F-C155AE781B85}" destId="{392091F1-0BB4-48EB-9646-8E1165936F9F}" srcOrd="0" destOrd="0" presId="urn:microsoft.com/office/officeart/2005/8/layout/process1"/>
    <dgm:cxn modelId="{6102B774-4D03-4E55-BA51-125C0E368562}" srcId="{6DB7DFDE-D572-4554-A821-F59B9773C8F9}" destId="{6E6F77CB-2A76-4D9E-993F-C155AE781B85}" srcOrd="3" destOrd="0" parTransId="{74308743-C432-454B-BD31-2FCCA20C9D4E}" sibTransId="{E10D2319-0E2F-4FA7-B7BB-35BE874734FE}"/>
    <dgm:cxn modelId="{3884AD76-6715-4EBC-8F30-A12208648AFE}" type="presOf" srcId="{4095226F-1C3C-4F05-B576-0C944591D75D}" destId="{A4335777-5E4E-42FC-BA2A-0403C98CA5B6}" srcOrd="0" destOrd="0" presId="urn:microsoft.com/office/officeart/2005/8/layout/process1"/>
    <dgm:cxn modelId="{D9A493A3-0A29-4785-A623-DC50C29CCA7C}" type="presOf" srcId="{1AFC851B-39FC-42E0-A734-649B01B12152}" destId="{FFD13002-5D5E-4AB8-8F67-E8EBC707D2F1}" srcOrd="1" destOrd="0" presId="urn:microsoft.com/office/officeart/2005/8/layout/process1"/>
    <dgm:cxn modelId="{09701DC3-84CC-43D0-AE0B-05734F14E31E}" type="presOf" srcId="{08BBFCCB-FAD4-4AAE-9811-5C18817ABE3C}" destId="{6A60DCBF-8610-4577-9A4E-A287E97FE69D}" srcOrd="0" destOrd="0" presId="urn:microsoft.com/office/officeart/2005/8/layout/process1"/>
    <dgm:cxn modelId="{E15F71CA-F748-483D-B3DB-A91DA336D4D3}" type="presOf" srcId="{172213E2-E2E4-48EF-8B12-0426B96C554B}" destId="{FC2B7CA8-D2A9-4389-995E-4F9FDAC08668}" srcOrd="1" destOrd="0" presId="urn:microsoft.com/office/officeart/2005/8/layout/process1"/>
    <dgm:cxn modelId="{602788D3-D0E4-43D3-B1C7-1B0456A9018C}" type="presOf" srcId="{68CCFF9B-1742-42D2-AB62-E85BE21366F0}" destId="{7D7CF4B4-48CF-4633-AB5D-AB0C5DFCC60A}" srcOrd="0" destOrd="0" presId="urn:microsoft.com/office/officeart/2005/8/layout/process1"/>
    <dgm:cxn modelId="{0DADCDD3-57A2-4554-8F88-097F4C6906C3}" type="presOf" srcId="{6DB7DFDE-D572-4554-A821-F59B9773C8F9}" destId="{D82E4200-524E-49F0-A480-2702878CEEA8}" srcOrd="0" destOrd="0" presId="urn:microsoft.com/office/officeart/2005/8/layout/process1"/>
    <dgm:cxn modelId="{B8F103D8-068F-4BB3-B737-EFCE82114A51}" type="presOf" srcId="{172213E2-E2E4-48EF-8B12-0426B96C554B}" destId="{C7CD3CF1-6B2D-479A-BE01-A1A195CE5876}" srcOrd="0" destOrd="0" presId="urn:microsoft.com/office/officeart/2005/8/layout/process1"/>
    <dgm:cxn modelId="{3213EFDC-B7FF-4DCD-B874-6EE556A5D73B}" srcId="{6DB7DFDE-D572-4554-A821-F59B9773C8F9}" destId="{89EE3F72-1F57-4E17-9E86-C8F61C2D0623}" srcOrd="0" destOrd="0" parTransId="{973B616C-B64A-46E3-BF54-4BF2E3978FBD}" sibTransId="{172213E2-E2E4-48EF-8B12-0426B96C554B}"/>
    <dgm:cxn modelId="{72AC64F5-25C6-4687-9AA0-010FAB213CD2}" type="presOf" srcId="{1AFC851B-39FC-42E0-A734-649B01B12152}" destId="{5CE138A8-0CBA-4F64-A1B4-AE8F991A89C8}" srcOrd="0" destOrd="0" presId="urn:microsoft.com/office/officeart/2005/8/layout/process1"/>
    <dgm:cxn modelId="{09F599FF-149D-4A2F-8876-CACAAF01BA9C}" srcId="{6DB7DFDE-D572-4554-A821-F59B9773C8F9}" destId="{4095226F-1C3C-4F05-B576-0C944591D75D}" srcOrd="1" destOrd="0" parTransId="{6C9E8B95-102B-4514-9A3A-E4A79BE056FA}" sibTransId="{1AFC851B-39FC-42E0-A734-649B01B12152}"/>
    <dgm:cxn modelId="{06FA957A-EFD8-4F25-BA9E-D41958A6828D}" type="presParOf" srcId="{D82E4200-524E-49F0-A480-2702878CEEA8}" destId="{6102B64A-6466-4C5A-862D-20B85B173E41}" srcOrd="0" destOrd="0" presId="urn:microsoft.com/office/officeart/2005/8/layout/process1"/>
    <dgm:cxn modelId="{D2F0D66E-BE38-4421-8534-9567047D00FD}" type="presParOf" srcId="{D82E4200-524E-49F0-A480-2702878CEEA8}" destId="{C7CD3CF1-6B2D-479A-BE01-A1A195CE5876}" srcOrd="1" destOrd="0" presId="urn:microsoft.com/office/officeart/2005/8/layout/process1"/>
    <dgm:cxn modelId="{95BCFB44-89E0-4B09-AB71-B50960AC02D0}" type="presParOf" srcId="{C7CD3CF1-6B2D-479A-BE01-A1A195CE5876}" destId="{FC2B7CA8-D2A9-4389-995E-4F9FDAC08668}" srcOrd="0" destOrd="0" presId="urn:microsoft.com/office/officeart/2005/8/layout/process1"/>
    <dgm:cxn modelId="{F898FCD9-88C3-4EB9-A99F-572CD4536D6D}" type="presParOf" srcId="{D82E4200-524E-49F0-A480-2702878CEEA8}" destId="{A4335777-5E4E-42FC-BA2A-0403C98CA5B6}" srcOrd="2" destOrd="0" presId="urn:microsoft.com/office/officeart/2005/8/layout/process1"/>
    <dgm:cxn modelId="{7C590186-9C0E-40DC-B5D8-37C60717F94A}" type="presParOf" srcId="{D82E4200-524E-49F0-A480-2702878CEEA8}" destId="{5CE138A8-0CBA-4F64-A1B4-AE8F991A89C8}" srcOrd="3" destOrd="0" presId="urn:microsoft.com/office/officeart/2005/8/layout/process1"/>
    <dgm:cxn modelId="{7C45E357-2E9A-4922-9122-BBCAECF362BF}" type="presParOf" srcId="{5CE138A8-0CBA-4F64-A1B4-AE8F991A89C8}" destId="{FFD13002-5D5E-4AB8-8F67-E8EBC707D2F1}" srcOrd="0" destOrd="0" presId="urn:microsoft.com/office/officeart/2005/8/layout/process1"/>
    <dgm:cxn modelId="{8B39C092-E7D1-402A-8F20-9BC6318F4F31}" type="presParOf" srcId="{D82E4200-524E-49F0-A480-2702878CEEA8}" destId="{7D7CF4B4-48CF-4633-AB5D-AB0C5DFCC60A}" srcOrd="4" destOrd="0" presId="urn:microsoft.com/office/officeart/2005/8/layout/process1"/>
    <dgm:cxn modelId="{4EA53678-F570-43FE-86F7-437AAD810E41}" type="presParOf" srcId="{D82E4200-524E-49F0-A480-2702878CEEA8}" destId="{6A60DCBF-8610-4577-9A4E-A287E97FE69D}" srcOrd="5" destOrd="0" presId="urn:microsoft.com/office/officeart/2005/8/layout/process1"/>
    <dgm:cxn modelId="{C0386328-9243-43DC-BC15-947FDE5598E8}" type="presParOf" srcId="{6A60DCBF-8610-4577-9A4E-A287E97FE69D}" destId="{44EFC4F6-6558-4BDC-8DE6-B18EC124AEE7}" srcOrd="0" destOrd="0" presId="urn:microsoft.com/office/officeart/2005/8/layout/process1"/>
    <dgm:cxn modelId="{8479432E-01D6-466D-A2E0-9D948556FDD9}" type="presParOf" srcId="{D82E4200-524E-49F0-A480-2702878CEEA8}" destId="{392091F1-0BB4-48EB-9646-8E1165936F9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450BE-D927-429B-BDC8-8D0D22DC8E2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8A95015-C893-4F4A-9C26-987AC8CC38CF}">
      <dgm:prSet custT="1"/>
      <dgm:spPr>
        <a:scene3d>
          <a:camera prst="orthographicFront"/>
          <a:lightRig rig="threePt" dir="t"/>
        </a:scene3d>
        <a:sp3d>
          <a:bevelT/>
        </a:sp3d>
      </dgm:spPr>
      <dgm:t>
        <a:bodyPr/>
        <a:lstStyle/>
        <a:p>
          <a:pPr algn="ctr"/>
          <a:r>
            <a:rPr lang="fr-FR" sz="1200" b="1" i="0" dirty="0"/>
            <a:t>FORMATION DES JEUNES ARBITRES</a:t>
          </a:r>
        </a:p>
        <a:p>
          <a:pPr algn="ctr"/>
          <a:r>
            <a:rPr lang="fr-FR" sz="1200" b="0" i="0" dirty="0"/>
            <a:t>Un intervenant chargé de développement Arbitrage de la Ligue Grand-Est de Handball</a:t>
          </a:r>
        </a:p>
        <a:p>
          <a:pPr algn="ctr"/>
          <a:r>
            <a:rPr lang="fr-FR" sz="1200" b="0" i="0" dirty="0"/>
            <a:t>Formateur de Juges Arbitres Jeunes </a:t>
          </a:r>
        </a:p>
        <a:p>
          <a:pPr algn="ctr"/>
          <a:r>
            <a:rPr lang="fr-FR" sz="1200" b="0" i="0" dirty="0"/>
            <a:t>6 heures par semaine</a:t>
          </a:r>
          <a:endParaRPr lang="en-US" sz="1200" b="0" dirty="0"/>
        </a:p>
        <a:p>
          <a:pPr algn="ctr"/>
          <a:endParaRPr lang="en-US" sz="1200" dirty="0"/>
        </a:p>
      </dgm:t>
    </dgm:pt>
    <dgm:pt modelId="{C4B6D3E3-7931-4A8C-88A5-28F8663FA001}" type="parTrans" cxnId="{0E613DAF-C842-4EF6-A387-1D760A260102}">
      <dgm:prSet/>
      <dgm:spPr/>
      <dgm:t>
        <a:bodyPr/>
        <a:lstStyle/>
        <a:p>
          <a:endParaRPr lang="en-US"/>
        </a:p>
      </dgm:t>
    </dgm:pt>
    <dgm:pt modelId="{03FE4FB4-4810-447A-A03E-73B3E39D9922}" type="sibTrans" cxnId="{0E613DAF-C842-4EF6-A387-1D760A260102}">
      <dgm:prSet/>
      <dgm:spPr/>
      <dgm:t>
        <a:bodyPr/>
        <a:lstStyle/>
        <a:p>
          <a:endParaRPr lang="en-US"/>
        </a:p>
      </dgm:t>
    </dgm:pt>
    <dgm:pt modelId="{054EA047-DFC8-4228-8CCC-02DCA1BBEDF9}">
      <dgm:prSet custT="1"/>
      <dgm:spPr>
        <a:scene3d>
          <a:camera prst="orthographicFront"/>
          <a:lightRig rig="threePt" dir="t"/>
        </a:scene3d>
        <a:sp3d>
          <a:bevelT/>
        </a:sp3d>
      </dgm:spPr>
      <dgm:t>
        <a:bodyPr/>
        <a:lstStyle/>
        <a:p>
          <a:endParaRPr lang="fr-FR" sz="1200" b="1" i="0" dirty="0"/>
        </a:p>
        <a:p>
          <a:r>
            <a:rPr lang="fr-FR" sz="1200" b="1" i="0" dirty="0"/>
            <a:t>GARDIENS DE BUT</a:t>
          </a:r>
        </a:p>
        <a:p>
          <a:r>
            <a:rPr lang="fr-FR" sz="1200" b="0" i="0" dirty="0"/>
            <a:t>Un intervenant chargé de l’entraînement spécifique des gardiens de but le mercredi après-midi</a:t>
          </a:r>
        </a:p>
        <a:p>
          <a:r>
            <a:rPr lang="fr-FR" sz="1200" b="0" i="0" dirty="0"/>
            <a:t>4 heures le mercredi </a:t>
          </a:r>
        </a:p>
        <a:p>
          <a:endParaRPr lang="fr-FR" sz="1400" b="0" i="0" dirty="0"/>
        </a:p>
        <a:p>
          <a:r>
            <a:rPr lang="fr-FR" sz="1400" b="0" i="0" dirty="0"/>
            <a:t>             </a:t>
          </a:r>
          <a:endParaRPr lang="en-US" sz="1400" dirty="0"/>
        </a:p>
      </dgm:t>
    </dgm:pt>
    <dgm:pt modelId="{9766220E-00A2-468E-A601-0A05CBD62F6F}" type="parTrans" cxnId="{ED0ACFB0-31D6-4E9A-84F6-F9D75525E258}">
      <dgm:prSet/>
      <dgm:spPr/>
      <dgm:t>
        <a:bodyPr/>
        <a:lstStyle/>
        <a:p>
          <a:endParaRPr lang="en-US"/>
        </a:p>
      </dgm:t>
    </dgm:pt>
    <dgm:pt modelId="{ED088E81-D8D9-4A1B-BBD1-9C1DED5AC6BE}" type="sibTrans" cxnId="{ED0ACFB0-31D6-4E9A-84F6-F9D75525E258}">
      <dgm:prSet/>
      <dgm:spPr/>
      <dgm:t>
        <a:bodyPr/>
        <a:lstStyle/>
        <a:p>
          <a:endParaRPr lang="en-US"/>
        </a:p>
      </dgm:t>
    </dgm:pt>
    <dgm:pt modelId="{ED7BAC5C-CDB8-4C07-88FB-849C17707F6E}">
      <dgm:prSet custT="1"/>
      <dgm:spPr>
        <a:scene3d>
          <a:camera prst="orthographicFront"/>
          <a:lightRig rig="threePt" dir="t"/>
        </a:scene3d>
        <a:sp3d>
          <a:bevelT/>
        </a:sp3d>
      </dgm:spPr>
      <dgm:t>
        <a:bodyPr/>
        <a:lstStyle/>
        <a:p>
          <a:r>
            <a:rPr lang="fr-FR" sz="1200" b="1" i="0" dirty="0"/>
            <a:t>RESPONSABLE CREA</a:t>
          </a:r>
        </a:p>
        <a:p>
          <a:r>
            <a:rPr lang="fr-FR" sz="1200" b="0" i="0" dirty="0"/>
            <a:t>Un intervenant de la Ligue Grand-Est de Handball, Entraîneur du Centre Régional d’Entraînement et d’Arbitrage du Grand Est</a:t>
          </a:r>
        </a:p>
        <a:p>
          <a:r>
            <a:rPr lang="fr-FR" sz="1200" b="0" i="0" dirty="0"/>
            <a:t>8 Heures par semaine</a:t>
          </a:r>
          <a:endParaRPr lang="fr-FR" sz="1000" b="0" i="0" dirty="0"/>
        </a:p>
        <a:p>
          <a:r>
            <a:rPr lang="fr-FR" sz="1000" b="0" i="0" dirty="0"/>
            <a:t> </a:t>
          </a:r>
          <a:endParaRPr lang="en-US" sz="1000" dirty="0"/>
        </a:p>
        <a:p>
          <a:endParaRPr lang="en-US" sz="1000" dirty="0"/>
        </a:p>
      </dgm:t>
    </dgm:pt>
    <dgm:pt modelId="{F57CABAF-62BC-448A-AD67-E5FBB8C6B9C4}" type="parTrans" cxnId="{128AFA22-604F-4B9E-B2C6-72BC296FC978}">
      <dgm:prSet/>
      <dgm:spPr/>
      <dgm:t>
        <a:bodyPr/>
        <a:lstStyle/>
        <a:p>
          <a:endParaRPr lang="en-US"/>
        </a:p>
      </dgm:t>
    </dgm:pt>
    <dgm:pt modelId="{A66475AB-32A1-4AD2-AB2A-EF01EFD71DB1}" type="sibTrans" cxnId="{128AFA22-604F-4B9E-B2C6-72BC296FC978}">
      <dgm:prSet/>
      <dgm:spPr/>
      <dgm:t>
        <a:bodyPr/>
        <a:lstStyle/>
        <a:p>
          <a:endParaRPr lang="en-US"/>
        </a:p>
      </dgm:t>
    </dgm:pt>
    <dgm:pt modelId="{53209ABA-62BB-4ABD-938C-3273F6B5A421}">
      <dgm:prSet custT="1"/>
      <dgm:spPr>
        <a:scene3d>
          <a:camera prst="orthographicFront"/>
          <a:lightRig rig="threePt" dir="t"/>
        </a:scene3d>
        <a:sp3d>
          <a:bevelT/>
        </a:sp3d>
      </dgm:spPr>
      <dgm:t>
        <a:bodyPr/>
        <a:lstStyle/>
        <a:p>
          <a:endParaRPr lang="fr-FR" sz="1200" b="1" i="0" dirty="0"/>
        </a:p>
        <a:p>
          <a:r>
            <a:rPr lang="fr-FR" sz="1200" b="1" i="0" dirty="0"/>
            <a:t>RESPONSABLE POLE et CREA</a:t>
          </a:r>
        </a:p>
        <a:p>
          <a:endParaRPr lang="fr-FR" sz="1200" b="1" i="0" dirty="0"/>
        </a:p>
        <a:p>
          <a:r>
            <a:rPr lang="fr-FR" sz="1200" b="0" i="0" dirty="0"/>
            <a:t>Professeur d’EPS au lycée Hanzelet, Entraîneur, Responsable des études</a:t>
          </a:r>
        </a:p>
        <a:p>
          <a:r>
            <a:rPr lang="fr-FR" sz="1200" b="0" i="0" dirty="0"/>
            <a:t>8 Heures par semaine</a:t>
          </a:r>
        </a:p>
        <a:p>
          <a:endParaRPr lang="en-US" sz="1000" dirty="0"/>
        </a:p>
      </dgm:t>
    </dgm:pt>
    <dgm:pt modelId="{4D23172A-45F6-416D-94F1-8CE82C4B5339}" type="sibTrans" cxnId="{72154E9F-F45F-44D9-98D3-A6F6E402AF3D}">
      <dgm:prSet/>
      <dgm:spPr/>
      <dgm:t>
        <a:bodyPr/>
        <a:lstStyle/>
        <a:p>
          <a:endParaRPr lang="en-US"/>
        </a:p>
      </dgm:t>
    </dgm:pt>
    <dgm:pt modelId="{E4474821-06FB-4D3C-AFFC-8BCFEA9098CD}" type="parTrans" cxnId="{72154E9F-F45F-44D9-98D3-A6F6E402AF3D}">
      <dgm:prSet/>
      <dgm:spPr/>
      <dgm:t>
        <a:bodyPr/>
        <a:lstStyle/>
        <a:p>
          <a:endParaRPr lang="en-US"/>
        </a:p>
      </dgm:t>
    </dgm:pt>
    <dgm:pt modelId="{30AF2A96-A978-48FC-809B-D09B518237DC}" type="pres">
      <dgm:prSet presAssocID="{DDE450BE-D927-429B-BDC8-8D0D22DC8E26}" presName="diagram" presStyleCnt="0">
        <dgm:presLayoutVars>
          <dgm:dir/>
          <dgm:resizeHandles val="exact"/>
        </dgm:presLayoutVars>
      </dgm:prSet>
      <dgm:spPr/>
    </dgm:pt>
    <dgm:pt modelId="{C229B081-B4C2-4EC2-8638-0C9C6DBC9365}" type="pres">
      <dgm:prSet presAssocID="{58A95015-C893-4F4A-9C26-987AC8CC38CF}" presName="node" presStyleLbl="node1" presStyleIdx="0" presStyleCnt="4" custLinFactX="129644" custLinFactNeighborX="200000" custLinFactNeighborY="-1920">
        <dgm:presLayoutVars>
          <dgm:bulletEnabled val="1"/>
        </dgm:presLayoutVars>
      </dgm:prSet>
      <dgm:spPr/>
    </dgm:pt>
    <dgm:pt modelId="{1937621F-4FB1-468F-9687-4138801A3183}" type="pres">
      <dgm:prSet presAssocID="{03FE4FB4-4810-447A-A03E-73B3E39D9922}" presName="sibTrans" presStyleCnt="0"/>
      <dgm:spPr>
        <a:scene3d>
          <a:camera prst="orthographicFront"/>
          <a:lightRig rig="threePt" dir="t"/>
        </a:scene3d>
        <a:sp3d>
          <a:bevelT/>
        </a:sp3d>
      </dgm:spPr>
    </dgm:pt>
    <dgm:pt modelId="{405BF3F0-4AE7-47B2-881C-6CBDC178D60F}" type="pres">
      <dgm:prSet presAssocID="{054EA047-DFC8-4228-8CCC-02DCA1BBEDF9}" presName="node" presStyleLbl="node1" presStyleIdx="1" presStyleCnt="4" custLinFactNeighborX="53844" custLinFactNeighborY="-1451">
        <dgm:presLayoutVars>
          <dgm:bulletEnabled val="1"/>
        </dgm:presLayoutVars>
      </dgm:prSet>
      <dgm:spPr/>
    </dgm:pt>
    <dgm:pt modelId="{4A0BCA21-42D4-4109-9DAC-44D622CB5FC4}" type="pres">
      <dgm:prSet presAssocID="{ED088E81-D8D9-4A1B-BBD1-9C1DED5AC6BE}" presName="sibTrans" presStyleCnt="0"/>
      <dgm:spPr>
        <a:scene3d>
          <a:camera prst="orthographicFront"/>
          <a:lightRig rig="threePt" dir="t"/>
        </a:scene3d>
        <a:sp3d>
          <a:bevelT/>
        </a:sp3d>
      </dgm:spPr>
    </dgm:pt>
    <dgm:pt modelId="{7A264675-804D-4A71-BAA1-F2109E792678}" type="pres">
      <dgm:prSet presAssocID="{53209ABA-62BB-4ABD-938C-3273F6B5A421}" presName="node" presStyleLbl="node1" presStyleIdx="2" presStyleCnt="4" custLinFactX="-100000" custLinFactNeighborX="-171104" custLinFactNeighborY="-2965">
        <dgm:presLayoutVars>
          <dgm:bulletEnabled val="1"/>
        </dgm:presLayoutVars>
      </dgm:prSet>
      <dgm:spPr/>
    </dgm:pt>
    <dgm:pt modelId="{FCE8C96A-B7DC-4E39-A76B-556F4B530AFB}" type="pres">
      <dgm:prSet presAssocID="{4D23172A-45F6-416D-94F1-8CE82C4B5339}" presName="sibTrans" presStyleCnt="0"/>
      <dgm:spPr>
        <a:scene3d>
          <a:camera prst="orthographicFront"/>
          <a:lightRig rig="threePt" dir="t"/>
        </a:scene3d>
        <a:sp3d>
          <a:bevelT/>
        </a:sp3d>
      </dgm:spPr>
    </dgm:pt>
    <dgm:pt modelId="{4C2F267D-4BB7-4E5B-B996-389737A4CC61}" type="pres">
      <dgm:prSet presAssocID="{ED7BAC5C-CDB8-4C07-88FB-849C17707F6E}" presName="node" presStyleLbl="node1" presStyleIdx="3" presStyleCnt="4" custLinFactY="-16955" custLinFactNeighborX="-49587" custLinFactNeighborY="-100000">
        <dgm:presLayoutVars>
          <dgm:bulletEnabled val="1"/>
        </dgm:presLayoutVars>
      </dgm:prSet>
      <dgm:spPr/>
    </dgm:pt>
  </dgm:ptLst>
  <dgm:cxnLst>
    <dgm:cxn modelId="{78149C0D-BD9B-42AB-9215-B5DF11909CF4}" type="presOf" srcId="{ED7BAC5C-CDB8-4C07-88FB-849C17707F6E}" destId="{4C2F267D-4BB7-4E5B-B996-389737A4CC61}" srcOrd="0" destOrd="0" presId="urn:microsoft.com/office/officeart/2005/8/layout/default"/>
    <dgm:cxn modelId="{128AFA22-604F-4B9E-B2C6-72BC296FC978}" srcId="{DDE450BE-D927-429B-BDC8-8D0D22DC8E26}" destId="{ED7BAC5C-CDB8-4C07-88FB-849C17707F6E}" srcOrd="3" destOrd="0" parTransId="{F57CABAF-62BC-448A-AD67-E5FBB8C6B9C4}" sibTransId="{A66475AB-32A1-4AD2-AB2A-EF01EFD71DB1}"/>
    <dgm:cxn modelId="{FBBFE023-EBBA-4966-930E-35DBEBE59D8C}" type="presOf" srcId="{58A95015-C893-4F4A-9C26-987AC8CC38CF}" destId="{C229B081-B4C2-4EC2-8638-0C9C6DBC9365}" srcOrd="0" destOrd="0" presId="urn:microsoft.com/office/officeart/2005/8/layout/default"/>
    <dgm:cxn modelId="{72154E9F-F45F-44D9-98D3-A6F6E402AF3D}" srcId="{DDE450BE-D927-429B-BDC8-8D0D22DC8E26}" destId="{53209ABA-62BB-4ABD-938C-3273F6B5A421}" srcOrd="2" destOrd="0" parTransId="{E4474821-06FB-4D3C-AFFC-8BCFEA9098CD}" sibTransId="{4D23172A-45F6-416D-94F1-8CE82C4B5339}"/>
    <dgm:cxn modelId="{0E613DAF-C842-4EF6-A387-1D760A260102}" srcId="{DDE450BE-D927-429B-BDC8-8D0D22DC8E26}" destId="{58A95015-C893-4F4A-9C26-987AC8CC38CF}" srcOrd="0" destOrd="0" parTransId="{C4B6D3E3-7931-4A8C-88A5-28F8663FA001}" sibTransId="{03FE4FB4-4810-447A-A03E-73B3E39D9922}"/>
    <dgm:cxn modelId="{ED0ACFB0-31D6-4E9A-84F6-F9D75525E258}" srcId="{DDE450BE-D927-429B-BDC8-8D0D22DC8E26}" destId="{054EA047-DFC8-4228-8CCC-02DCA1BBEDF9}" srcOrd="1" destOrd="0" parTransId="{9766220E-00A2-468E-A601-0A05CBD62F6F}" sibTransId="{ED088E81-D8D9-4A1B-BBD1-9C1DED5AC6BE}"/>
    <dgm:cxn modelId="{DF11F5D5-F37F-4778-8FD5-F9E2C23BA4CA}" type="presOf" srcId="{DDE450BE-D927-429B-BDC8-8D0D22DC8E26}" destId="{30AF2A96-A978-48FC-809B-D09B518237DC}" srcOrd="0" destOrd="0" presId="urn:microsoft.com/office/officeart/2005/8/layout/default"/>
    <dgm:cxn modelId="{6F8727E7-CC5E-435A-A653-74695D85FF47}" type="presOf" srcId="{054EA047-DFC8-4228-8CCC-02DCA1BBEDF9}" destId="{405BF3F0-4AE7-47B2-881C-6CBDC178D60F}" srcOrd="0" destOrd="0" presId="urn:microsoft.com/office/officeart/2005/8/layout/default"/>
    <dgm:cxn modelId="{E6C873EE-DB20-4359-8166-CE547A9B469F}" type="presOf" srcId="{53209ABA-62BB-4ABD-938C-3273F6B5A421}" destId="{7A264675-804D-4A71-BAA1-F2109E792678}" srcOrd="0" destOrd="0" presId="urn:microsoft.com/office/officeart/2005/8/layout/default"/>
    <dgm:cxn modelId="{D8A1D618-850D-4582-B823-A45FAE8244E2}" type="presParOf" srcId="{30AF2A96-A978-48FC-809B-D09B518237DC}" destId="{C229B081-B4C2-4EC2-8638-0C9C6DBC9365}" srcOrd="0" destOrd="0" presId="urn:microsoft.com/office/officeart/2005/8/layout/default"/>
    <dgm:cxn modelId="{38B48EF0-BA73-4033-A7CA-7F9EB3DF0037}" type="presParOf" srcId="{30AF2A96-A978-48FC-809B-D09B518237DC}" destId="{1937621F-4FB1-468F-9687-4138801A3183}" srcOrd="1" destOrd="0" presId="urn:microsoft.com/office/officeart/2005/8/layout/default"/>
    <dgm:cxn modelId="{FF594173-DF6C-4CAC-9CBE-BC55A0B45F3B}" type="presParOf" srcId="{30AF2A96-A978-48FC-809B-D09B518237DC}" destId="{405BF3F0-4AE7-47B2-881C-6CBDC178D60F}" srcOrd="2" destOrd="0" presId="urn:microsoft.com/office/officeart/2005/8/layout/default"/>
    <dgm:cxn modelId="{873587D5-274E-4D27-91A7-CEA5F1D2C20C}" type="presParOf" srcId="{30AF2A96-A978-48FC-809B-D09B518237DC}" destId="{4A0BCA21-42D4-4109-9DAC-44D622CB5FC4}" srcOrd="3" destOrd="0" presId="urn:microsoft.com/office/officeart/2005/8/layout/default"/>
    <dgm:cxn modelId="{2F78B08E-8D4A-4B8A-8E90-B7432553A032}" type="presParOf" srcId="{30AF2A96-A978-48FC-809B-D09B518237DC}" destId="{7A264675-804D-4A71-BAA1-F2109E792678}" srcOrd="4" destOrd="0" presId="urn:microsoft.com/office/officeart/2005/8/layout/default"/>
    <dgm:cxn modelId="{C4C23E0F-4EA2-4184-8D5E-E68744874B1F}" type="presParOf" srcId="{30AF2A96-A978-48FC-809B-D09B518237DC}" destId="{FCE8C96A-B7DC-4E39-A76B-556F4B530AFB}" srcOrd="5" destOrd="0" presId="urn:microsoft.com/office/officeart/2005/8/layout/default"/>
    <dgm:cxn modelId="{5042EC74-F39A-410F-8C75-6F3196B08646}" type="presParOf" srcId="{30AF2A96-A978-48FC-809B-D09B518237DC}" destId="{4C2F267D-4BB7-4E5B-B996-389737A4CC6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263679-CB4B-4CF3-920F-701370E40D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EE1EC29-6E5E-4945-8E50-D6DE0C375614}">
      <dgm:prSet/>
      <dgm:spPr>
        <a:scene3d>
          <a:camera prst="orthographicFront"/>
          <a:lightRig rig="threePt" dir="t"/>
        </a:scene3d>
        <a:sp3d>
          <a:bevelT/>
        </a:sp3d>
      </dgm:spPr>
      <dgm:t>
        <a:bodyPr/>
        <a:lstStyle/>
        <a:p>
          <a:r>
            <a:rPr lang="fr-FR" dirty="0"/>
            <a:t>Encadrement assuré par des entraîneurs diplômés.</a:t>
          </a:r>
          <a:endParaRPr lang="en-US" dirty="0"/>
        </a:p>
      </dgm:t>
    </dgm:pt>
    <dgm:pt modelId="{B0C8BF55-42AC-42B7-8582-3C1374AFEB04}" type="parTrans" cxnId="{278E68AE-8987-40FB-9E1F-C472CB73E772}">
      <dgm:prSet/>
      <dgm:spPr/>
      <dgm:t>
        <a:bodyPr/>
        <a:lstStyle/>
        <a:p>
          <a:endParaRPr lang="en-US"/>
        </a:p>
      </dgm:t>
    </dgm:pt>
    <dgm:pt modelId="{D2EF39BD-E611-463D-B1DE-7079DFAFB843}" type="sibTrans" cxnId="{278E68AE-8987-40FB-9E1F-C472CB73E772}">
      <dgm:prSet/>
      <dgm:spPr/>
      <dgm:t>
        <a:bodyPr/>
        <a:lstStyle/>
        <a:p>
          <a:endParaRPr lang="en-US"/>
        </a:p>
      </dgm:t>
    </dgm:pt>
    <dgm:pt modelId="{056247D7-2A28-4708-8524-833FAF378570}">
      <dgm:prSet/>
      <dgm:spPr>
        <a:scene3d>
          <a:camera prst="orthographicFront"/>
          <a:lightRig rig="threePt" dir="t"/>
        </a:scene3d>
        <a:sp3d>
          <a:bevelT/>
        </a:sp3d>
      </dgm:spPr>
      <dgm:t>
        <a:bodyPr/>
        <a:lstStyle/>
        <a:p>
          <a:r>
            <a:rPr lang="fr-FR" dirty="0"/>
            <a:t>6H00 à 12H00 d'entraînement en fonction de la programmation des cycles de travail.</a:t>
          </a:r>
          <a:endParaRPr lang="en-US" dirty="0"/>
        </a:p>
      </dgm:t>
    </dgm:pt>
    <dgm:pt modelId="{29CCB5AE-625F-4E2B-AC24-F4165ED83215}" type="parTrans" cxnId="{3F0E2735-131C-4C0E-805F-EA2CDAB2A6DA}">
      <dgm:prSet/>
      <dgm:spPr/>
      <dgm:t>
        <a:bodyPr/>
        <a:lstStyle/>
        <a:p>
          <a:endParaRPr lang="en-US"/>
        </a:p>
      </dgm:t>
    </dgm:pt>
    <dgm:pt modelId="{1343902F-4877-4FCD-A939-3CB0A43F63B0}" type="sibTrans" cxnId="{3F0E2735-131C-4C0E-805F-EA2CDAB2A6DA}">
      <dgm:prSet/>
      <dgm:spPr/>
      <dgm:t>
        <a:bodyPr/>
        <a:lstStyle/>
        <a:p>
          <a:endParaRPr lang="en-US"/>
        </a:p>
      </dgm:t>
    </dgm:pt>
    <dgm:pt modelId="{57DA3529-2BAA-4938-BE06-CBF406E674EF}">
      <dgm:prSet/>
      <dgm:spPr>
        <a:effectLst>
          <a:softEdge rad="12700"/>
        </a:effectLst>
        <a:scene3d>
          <a:camera prst="orthographicFront"/>
          <a:lightRig rig="threePt" dir="t"/>
        </a:scene3d>
        <a:sp3d>
          <a:bevelT/>
        </a:sp3d>
      </dgm:spPr>
      <dgm:t>
        <a:bodyPr/>
        <a:lstStyle/>
        <a:p>
          <a:r>
            <a:rPr lang="fr-FR" dirty="0"/>
            <a:t>Séances individuelles,           à effectif réduit, collectives</a:t>
          </a:r>
          <a:endParaRPr lang="en-US" dirty="0"/>
        </a:p>
      </dgm:t>
    </dgm:pt>
    <dgm:pt modelId="{01824199-F8E5-4F47-8DE7-9364E7BBEA17}" type="parTrans" cxnId="{C7C22885-162A-49B5-8CBA-05D3895E9D44}">
      <dgm:prSet/>
      <dgm:spPr/>
      <dgm:t>
        <a:bodyPr/>
        <a:lstStyle/>
        <a:p>
          <a:endParaRPr lang="en-US"/>
        </a:p>
      </dgm:t>
    </dgm:pt>
    <dgm:pt modelId="{39F8BA2E-6B94-4008-8565-7511D48A29BC}" type="sibTrans" cxnId="{C7C22885-162A-49B5-8CBA-05D3895E9D44}">
      <dgm:prSet/>
      <dgm:spPr/>
      <dgm:t>
        <a:bodyPr/>
        <a:lstStyle/>
        <a:p>
          <a:endParaRPr lang="en-US"/>
        </a:p>
      </dgm:t>
    </dgm:pt>
    <dgm:pt modelId="{D1DD3A08-B488-4FA6-9ECC-396221190835}">
      <dgm:prSet/>
      <dgm:spPr>
        <a:scene3d>
          <a:camera prst="orthographicFront"/>
          <a:lightRig rig="threePt" dir="t"/>
        </a:scene3d>
        <a:sp3d>
          <a:bevelT/>
        </a:sp3d>
      </dgm:spPr>
      <dgm:t>
        <a:bodyPr/>
        <a:lstStyle/>
        <a:p>
          <a:r>
            <a:rPr lang="fr-FR" dirty="0"/>
            <a:t>Utilisation de la vidéo dans le cadre des séances individualisées et des matchs. (Joueurs, GB et arbitres) </a:t>
          </a:r>
          <a:endParaRPr lang="en-US" dirty="0"/>
        </a:p>
      </dgm:t>
    </dgm:pt>
    <dgm:pt modelId="{43FCDF16-3238-47E9-9BC5-FA570D92F846}" type="parTrans" cxnId="{FC96820F-DF43-4E68-8C1B-817886AB3A94}">
      <dgm:prSet/>
      <dgm:spPr/>
      <dgm:t>
        <a:bodyPr/>
        <a:lstStyle/>
        <a:p>
          <a:endParaRPr lang="en-US"/>
        </a:p>
      </dgm:t>
    </dgm:pt>
    <dgm:pt modelId="{F174D74B-1CE1-4BB9-9084-4E5C26094266}" type="sibTrans" cxnId="{FC96820F-DF43-4E68-8C1B-817886AB3A94}">
      <dgm:prSet/>
      <dgm:spPr/>
      <dgm:t>
        <a:bodyPr/>
        <a:lstStyle/>
        <a:p>
          <a:endParaRPr lang="en-US"/>
        </a:p>
      </dgm:t>
    </dgm:pt>
    <dgm:pt modelId="{A6A9B89C-F284-4EE6-9F73-CF4757B1DBBB}">
      <dgm:prSet/>
      <dgm:spPr>
        <a:scene3d>
          <a:camera prst="orthographicFront"/>
          <a:lightRig rig="threePt" dir="t"/>
        </a:scene3d>
        <a:sp3d>
          <a:bevelT/>
        </a:sp3d>
      </dgm:spPr>
      <dgm:t>
        <a:bodyPr/>
        <a:lstStyle/>
        <a:p>
          <a:r>
            <a:rPr lang="fr-FR"/>
            <a:t>Entraînements spécifiques gardiens de but</a:t>
          </a:r>
          <a:endParaRPr lang="en-US"/>
        </a:p>
      </dgm:t>
    </dgm:pt>
    <dgm:pt modelId="{D3A4D13C-E269-46F9-B564-A008CD5061FF}" type="parTrans" cxnId="{EE6E2AB2-D083-4EF7-B149-BB9418F84611}">
      <dgm:prSet/>
      <dgm:spPr/>
      <dgm:t>
        <a:bodyPr/>
        <a:lstStyle/>
        <a:p>
          <a:endParaRPr lang="en-US"/>
        </a:p>
      </dgm:t>
    </dgm:pt>
    <dgm:pt modelId="{668A3422-17DD-416B-A2E0-F0601B0AA13E}" type="sibTrans" cxnId="{EE6E2AB2-D083-4EF7-B149-BB9418F84611}">
      <dgm:prSet/>
      <dgm:spPr/>
      <dgm:t>
        <a:bodyPr/>
        <a:lstStyle/>
        <a:p>
          <a:endParaRPr lang="en-US"/>
        </a:p>
      </dgm:t>
    </dgm:pt>
    <dgm:pt modelId="{F79BCEAF-5393-4640-BBB2-78F26D2F1C32}">
      <dgm:prSet/>
      <dgm:spPr>
        <a:scene3d>
          <a:camera prst="orthographicFront"/>
          <a:lightRig rig="threePt" dir="t"/>
        </a:scene3d>
        <a:sp3d>
          <a:bevelT/>
        </a:sp3d>
      </dgm:spPr>
      <dgm:t>
        <a:bodyPr/>
        <a:lstStyle/>
        <a:p>
          <a:r>
            <a:rPr lang="fr-FR" dirty="0"/>
            <a:t>Spécialisation arbitre, (Filles et Garçons) : pratique et théorie, création d’une vidéo pédagogique</a:t>
          </a:r>
          <a:endParaRPr lang="en-US" dirty="0"/>
        </a:p>
      </dgm:t>
    </dgm:pt>
    <dgm:pt modelId="{8E56D2A6-F320-42ED-B15A-2B803C2E81F5}" type="parTrans" cxnId="{3F341309-ABE8-4174-B9EC-26302AF52CEA}">
      <dgm:prSet/>
      <dgm:spPr/>
      <dgm:t>
        <a:bodyPr/>
        <a:lstStyle/>
        <a:p>
          <a:endParaRPr lang="en-US"/>
        </a:p>
      </dgm:t>
    </dgm:pt>
    <dgm:pt modelId="{5754B4D9-8BB5-4BF8-BA8A-E0CD4624E80A}" type="sibTrans" cxnId="{3F341309-ABE8-4174-B9EC-26302AF52CEA}">
      <dgm:prSet/>
      <dgm:spPr/>
      <dgm:t>
        <a:bodyPr/>
        <a:lstStyle/>
        <a:p>
          <a:endParaRPr lang="en-US"/>
        </a:p>
      </dgm:t>
    </dgm:pt>
    <dgm:pt modelId="{BAC5BE2E-E063-4988-BF5A-00FACBEAA912}">
      <dgm:prSet/>
      <dgm:spPr>
        <a:scene3d>
          <a:camera prst="orthographicFront"/>
          <a:lightRig rig="threePt" dir="t"/>
        </a:scene3d>
        <a:sp3d>
          <a:bevelT/>
        </a:sp3d>
      </dgm:spPr>
      <dgm:t>
        <a:bodyPr/>
        <a:lstStyle/>
        <a:p>
          <a:r>
            <a:rPr lang="fr-FR" dirty="0"/>
            <a:t>Formation diplômante d’arbitre, UNSS ou FFHandball, Filles et Garçons</a:t>
          </a:r>
          <a:endParaRPr lang="en-US" dirty="0"/>
        </a:p>
      </dgm:t>
    </dgm:pt>
    <dgm:pt modelId="{AD2F32C2-BB6F-42A5-963E-98D0BF75499A}" type="parTrans" cxnId="{5CB04FA1-073F-4A27-AB92-682AB9AF80FD}">
      <dgm:prSet/>
      <dgm:spPr/>
      <dgm:t>
        <a:bodyPr/>
        <a:lstStyle/>
        <a:p>
          <a:endParaRPr lang="en-US"/>
        </a:p>
      </dgm:t>
    </dgm:pt>
    <dgm:pt modelId="{B869F0F7-FD1D-4E2A-B7DF-524D4A57C976}" type="sibTrans" cxnId="{5CB04FA1-073F-4A27-AB92-682AB9AF80FD}">
      <dgm:prSet/>
      <dgm:spPr/>
      <dgm:t>
        <a:bodyPr/>
        <a:lstStyle/>
        <a:p>
          <a:endParaRPr lang="en-US"/>
        </a:p>
      </dgm:t>
    </dgm:pt>
    <dgm:pt modelId="{CF939B57-0701-4565-AF88-12DAB6E7FEC6}">
      <dgm:prSet/>
      <dgm:spPr>
        <a:scene3d>
          <a:camera prst="orthographicFront"/>
          <a:lightRig rig="threePt" dir="t"/>
        </a:scene3d>
        <a:sp3d>
          <a:bevelT/>
        </a:sp3d>
      </dgm:spPr>
      <dgm:t>
        <a:bodyPr/>
        <a:lstStyle/>
        <a:p>
          <a:r>
            <a:rPr lang="fr-FR" dirty="0"/>
            <a:t>Participation aux championnats Excellence UNSS avec pour objectif de s’y installer chaque année sportive </a:t>
          </a:r>
          <a:endParaRPr lang="en-US" dirty="0"/>
        </a:p>
      </dgm:t>
    </dgm:pt>
    <dgm:pt modelId="{2F473307-82DF-42D2-A30C-921098073910}" type="parTrans" cxnId="{ACD76447-2E9F-4B9B-A158-33B28D16CD86}">
      <dgm:prSet/>
      <dgm:spPr/>
      <dgm:t>
        <a:bodyPr/>
        <a:lstStyle/>
        <a:p>
          <a:endParaRPr lang="en-US"/>
        </a:p>
      </dgm:t>
    </dgm:pt>
    <dgm:pt modelId="{A09658A8-5627-4E51-A870-0A5DC35C70CA}" type="sibTrans" cxnId="{ACD76447-2E9F-4B9B-A158-33B28D16CD86}">
      <dgm:prSet/>
      <dgm:spPr/>
      <dgm:t>
        <a:bodyPr/>
        <a:lstStyle/>
        <a:p>
          <a:endParaRPr lang="en-US"/>
        </a:p>
      </dgm:t>
    </dgm:pt>
    <dgm:pt modelId="{35CD0F71-9383-4AB8-B6A1-15806C617A11}" type="pres">
      <dgm:prSet presAssocID="{FA263679-CB4B-4CF3-920F-701370E40D1C}" presName="diagram" presStyleCnt="0">
        <dgm:presLayoutVars>
          <dgm:dir/>
          <dgm:resizeHandles val="exact"/>
        </dgm:presLayoutVars>
      </dgm:prSet>
      <dgm:spPr/>
    </dgm:pt>
    <dgm:pt modelId="{38372691-4ABE-41DF-93B6-063554B39354}" type="pres">
      <dgm:prSet presAssocID="{8EE1EC29-6E5E-4945-8E50-D6DE0C375614}" presName="node" presStyleLbl="node1" presStyleIdx="0" presStyleCnt="8">
        <dgm:presLayoutVars>
          <dgm:bulletEnabled val="1"/>
        </dgm:presLayoutVars>
      </dgm:prSet>
      <dgm:spPr/>
    </dgm:pt>
    <dgm:pt modelId="{34E03823-0241-4E7B-AEA7-01379541A943}" type="pres">
      <dgm:prSet presAssocID="{D2EF39BD-E611-463D-B1DE-7079DFAFB843}" presName="sibTrans" presStyleCnt="0"/>
      <dgm:spPr>
        <a:scene3d>
          <a:camera prst="orthographicFront"/>
          <a:lightRig rig="threePt" dir="t"/>
        </a:scene3d>
        <a:sp3d>
          <a:bevelT/>
        </a:sp3d>
      </dgm:spPr>
    </dgm:pt>
    <dgm:pt modelId="{119DA5EC-A41F-49B4-A351-04A2F5CE881D}" type="pres">
      <dgm:prSet presAssocID="{056247D7-2A28-4708-8524-833FAF378570}" presName="node" presStyleLbl="node1" presStyleIdx="1" presStyleCnt="8">
        <dgm:presLayoutVars>
          <dgm:bulletEnabled val="1"/>
        </dgm:presLayoutVars>
      </dgm:prSet>
      <dgm:spPr/>
    </dgm:pt>
    <dgm:pt modelId="{BF7ACB5A-6B18-4F13-B06F-57E6A92CE6FD}" type="pres">
      <dgm:prSet presAssocID="{1343902F-4877-4FCD-A939-3CB0A43F63B0}" presName="sibTrans" presStyleCnt="0"/>
      <dgm:spPr>
        <a:scene3d>
          <a:camera prst="orthographicFront"/>
          <a:lightRig rig="threePt" dir="t"/>
        </a:scene3d>
        <a:sp3d>
          <a:bevelT/>
        </a:sp3d>
      </dgm:spPr>
    </dgm:pt>
    <dgm:pt modelId="{5F2B6658-0CDA-486C-A3FA-6EC33712243F}" type="pres">
      <dgm:prSet presAssocID="{57DA3529-2BAA-4938-BE06-CBF406E674EF}" presName="node" presStyleLbl="node1" presStyleIdx="2" presStyleCnt="8">
        <dgm:presLayoutVars>
          <dgm:bulletEnabled val="1"/>
        </dgm:presLayoutVars>
      </dgm:prSet>
      <dgm:spPr/>
    </dgm:pt>
    <dgm:pt modelId="{DA3491FE-A793-412D-AB1C-C62CC280B36D}" type="pres">
      <dgm:prSet presAssocID="{39F8BA2E-6B94-4008-8565-7511D48A29BC}" presName="sibTrans" presStyleCnt="0"/>
      <dgm:spPr>
        <a:scene3d>
          <a:camera prst="orthographicFront"/>
          <a:lightRig rig="threePt" dir="t"/>
        </a:scene3d>
        <a:sp3d>
          <a:bevelT/>
        </a:sp3d>
      </dgm:spPr>
    </dgm:pt>
    <dgm:pt modelId="{29D462B2-4E3B-49E9-8422-17EADB7DCC9F}" type="pres">
      <dgm:prSet presAssocID="{D1DD3A08-B488-4FA6-9ECC-396221190835}" presName="node" presStyleLbl="node1" presStyleIdx="3" presStyleCnt="8">
        <dgm:presLayoutVars>
          <dgm:bulletEnabled val="1"/>
        </dgm:presLayoutVars>
      </dgm:prSet>
      <dgm:spPr/>
    </dgm:pt>
    <dgm:pt modelId="{9218E31E-21A9-49B8-8C7D-BC862F6CBC39}" type="pres">
      <dgm:prSet presAssocID="{F174D74B-1CE1-4BB9-9084-4E5C26094266}" presName="sibTrans" presStyleCnt="0"/>
      <dgm:spPr>
        <a:scene3d>
          <a:camera prst="orthographicFront"/>
          <a:lightRig rig="threePt" dir="t"/>
        </a:scene3d>
        <a:sp3d>
          <a:bevelT/>
        </a:sp3d>
      </dgm:spPr>
    </dgm:pt>
    <dgm:pt modelId="{4BDF58D2-FE84-4D48-9298-DB1D68D8A4DA}" type="pres">
      <dgm:prSet presAssocID="{A6A9B89C-F284-4EE6-9F73-CF4757B1DBBB}" presName="node" presStyleLbl="node1" presStyleIdx="4" presStyleCnt="8">
        <dgm:presLayoutVars>
          <dgm:bulletEnabled val="1"/>
        </dgm:presLayoutVars>
      </dgm:prSet>
      <dgm:spPr/>
    </dgm:pt>
    <dgm:pt modelId="{A2895975-3C7E-42BD-9B7D-AE0CF50F65EF}" type="pres">
      <dgm:prSet presAssocID="{668A3422-17DD-416B-A2E0-F0601B0AA13E}" presName="sibTrans" presStyleCnt="0"/>
      <dgm:spPr>
        <a:scene3d>
          <a:camera prst="orthographicFront"/>
          <a:lightRig rig="threePt" dir="t"/>
        </a:scene3d>
        <a:sp3d>
          <a:bevelT/>
        </a:sp3d>
      </dgm:spPr>
    </dgm:pt>
    <dgm:pt modelId="{B3D86808-CF43-468A-B120-CE18004F0318}" type="pres">
      <dgm:prSet presAssocID="{F79BCEAF-5393-4640-BBB2-78F26D2F1C32}" presName="node" presStyleLbl="node1" presStyleIdx="5" presStyleCnt="8">
        <dgm:presLayoutVars>
          <dgm:bulletEnabled val="1"/>
        </dgm:presLayoutVars>
      </dgm:prSet>
      <dgm:spPr/>
    </dgm:pt>
    <dgm:pt modelId="{4808E1C8-8A2E-4934-9B59-EF252E772680}" type="pres">
      <dgm:prSet presAssocID="{5754B4D9-8BB5-4BF8-BA8A-E0CD4624E80A}" presName="sibTrans" presStyleCnt="0"/>
      <dgm:spPr>
        <a:scene3d>
          <a:camera prst="orthographicFront"/>
          <a:lightRig rig="threePt" dir="t"/>
        </a:scene3d>
        <a:sp3d>
          <a:bevelT/>
        </a:sp3d>
      </dgm:spPr>
    </dgm:pt>
    <dgm:pt modelId="{751C4761-B495-4451-806C-1A8FC8621305}" type="pres">
      <dgm:prSet presAssocID="{BAC5BE2E-E063-4988-BF5A-00FACBEAA912}" presName="node" presStyleLbl="node1" presStyleIdx="6" presStyleCnt="8">
        <dgm:presLayoutVars>
          <dgm:bulletEnabled val="1"/>
        </dgm:presLayoutVars>
      </dgm:prSet>
      <dgm:spPr/>
    </dgm:pt>
    <dgm:pt modelId="{29BBD2E2-2D0E-4358-8CDF-3B27E1E25DF6}" type="pres">
      <dgm:prSet presAssocID="{B869F0F7-FD1D-4E2A-B7DF-524D4A57C976}" presName="sibTrans" presStyleCnt="0"/>
      <dgm:spPr>
        <a:scene3d>
          <a:camera prst="orthographicFront"/>
          <a:lightRig rig="threePt" dir="t"/>
        </a:scene3d>
        <a:sp3d>
          <a:bevelT/>
        </a:sp3d>
      </dgm:spPr>
    </dgm:pt>
    <dgm:pt modelId="{9CB05BE6-4F6D-4482-8B07-E0880C684515}" type="pres">
      <dgm:prSet presAssocID="{CF939B57-0701-4565-AF88-12DAB6E7FEC6}" presName="node" presStyleLbl="node1" presStyleIdx="7" presStyleCnt="8">
        <dgm:presLayoutVars>
          <dgm:bulletEnabled val="1"/>
        </dgm:presLayoutVars>
      </dgm:prSet>
      <dgm:spPr/>
    </dgm:pt>
  </dgm:ptLst>
  <dgm:cxnLst>
    <dgm:cxn modelId="{08AC5803-09BF-4313-B85B-3A57BFBB050B}" type="presOf" srcId="{A6A9B89C-F284-4EE6-9F73-CF4757B1DBBB}" destId="{4BDF58D2-FE84-4D48-9298-DB1D68D8A4DA}" srcOrd="0" destOrd="0" presId="urn:microsoft.com/office/officeart/2005/8/layout/default"/>
    <dgm:cxn modelId="{3F341309-ABE8-4174-B9EC-26302AF52CEA}" srcId="{FA263679-CB4B-4CF3-920F-701370E40D1C}" destId="{F79BCEAF-5393-4640-BBB2-78F26D2F1C32}" srcOrd="5" destOrd="0" parTransId="{8E56D2A6-F320-42ED-B15A-2B803C2E81F5}" sibTransId="{5754B4D9-8BB5-4BF8-BA8A-E0CD4624E80A}"/>
    <dgm:cxn modelId="{FC96820F-DF43-4E68-8C1B-817886AB3A94}" srcId="{FA263679-CB4B-4CF3-920F-701370E40D1C}" destId="{D1DD3A08-B488-4FA6-9ECC-396221190835}" srcOrd="3" destOrd="0" parTransId="{43FCDF16-3238-47E9-9BC5-FA570D92F846}" sibTransId="{F174D74B-1CE1-4BB9-9084-4E5C26094266}"/>
    <dgm:cxn modelId="{3F0E2735-131C-4C0E-805F-EA2CDAB2A6DA}" srcId="{FA263679-CB4B-4CF3-920F-701370E40D1C}" destId="{056247D7-2A28-4708-8524-833FAF378570}" srcOrd="1" destOrd="0" parTransId="{29CCB5AE-625F-4E2B-AC24-F4165ED83215}" sibTransId="{1343902F-4877-4FCD-A939-3CB0A43F63B0}"/>
    <dgm:cxn modelId="{ACD76447-2E9F-4B9B-A158-33B28D16CD86}" srcId="{FA263679-CB4B-4CF3-920F-701370E40D1C}" destId="{CF939B57-0701-4565-AF88-12DAB6E7FEC6}" srcOrd="7" destOrd="0" parTransId="{2F473307-82DF-42D2-A30C-921098073910}" sibTransId="{A09658A8-5627-4E51-A870-0A5DC35C70CA}"/>
    <dgm:cxn modelId="{C71AA14B-E6D6-4140-A28D-8F4B0D795AB6}" type="presOf" srcId="{BAC5BE2E-E063-4988-BF5A-00FACBEAA912}" destId="{751C4761-B495-4451-806C-1A8FC8621305}" srcOrd="0" destOrd="0" presId="urn:microsoft.com/office/officeart/2005/8/layout/default"/>
    <dgm:cxn modelId="{992C8D53-B6E4-4DC3-A7E1-376DE56109D2}" type="presOf" srcId="{FA263679-CB4B-4CF3-920F-701370E40D1C}" destId="{35CD0F71-9383-4AB8-B6A1-15806C617A11}" srcOrd="0" destOrd="0" presId="urn:microsoft.com/office/officeart/2005/8/layout/default"/>
    <dgm:cxn modelId="{A13E4056-C827-4332-9649-95D2D408780D}" type="presOf" srcId="{57DA3529-2BAA-4938-BE06-CBF406E674EF}" destId="{5F2B6658-0CDA-486C-A3FA-6EC33712243F}" srcOrd="0" destOrd="0" presId="urn:microsoft.com/office/officeart/2005/8/layout/default"/>
    <dgm:cxn modelId="{E66E4082-1FEA-46A5-98EA-8A8EED4A38C3}" type="presOf" srcId="{8EE1EC29-6E5E-4945-8E50-D6DE0C375614}" destId="{38372691-4ABE-41DF-93B6-063554B39354}" srcOrd="0" destOrd="0" presId="urn:microsoft.com/office/officeart/2005/8/layout/default"/>
    <dgm:cxn modelId="{C7C22885-162A-49B5-8CBA-05D3895E9D44}" srcId="{FA263679-CB4B-4CF3-920F-701370E40D1C}" destId="{57DA3529-2BAA-4938-BE06-CBF406E674EF}" srcOrd="2" destOrd="0" parTransId="{01824199-F8E5-4F47-8DE7-9364E7BBEA17}" sibTransId="{39F8BA2E-6B94-4008-8565-7511D48A29BC}"/>
    <dgm:cxn modelId="{7EA05A8B-DFE2-4370-A3C7-25CB55B44520}" type="presOf" srcId="{056247D7-2A28-4708-8524-833FAF378570}" destId="{119DA5EC-A41F-49B4-A351-04A2F5CE881D}" srcOrd="0" destOrd="0" presId="urn:microsoft.com/office/officeart/2005/8/layout/default"/>
    <dgm:cxn modelId="{1F586295-AB89-4836-9BA3-BB734BDCC23F}" type="presOf" srcId="{CF939B57-0701-4565-AF88-12DAB6E7FEC6}" destId="{9CB05BE6-4F6D-4482-8B07-E0880C684515}" srcOrd="0" destOrd="0" presId="urn:microsoft.com/office/officeart/2005/8/layout/default"/>
    <dgm:cxn modelId="{5CB04FA1-073F-4A27-AB92-682AB9AF80FD}" srcId="{FA263679-CB4B-4CF3-920F-701370E40D1C}" destId="{BAC5BE2E-E063-4988-BF5A-00FACBEAA912}" srcOrd="6" destOrd="0" parTransId="{AD2F32C2-BB6F-42A5-963E-98D0BF75499A}" sibTransId="{B869F0F7-FD1D-4E2A-B7DF-524D4A57C976}"/>
    <dgm:cxn modelId="{D5782BA8-BD47-4D34-9CC4-021158272A72}" type="presOf" srcId="{F79BCEAF-5393-4640-BBB2-78F26D2F1C32}" destId="{B3D86808-CF43-468A-B120-CE18004F0318}" srcOrd="0" destOrd="0" presId="urn:microsoft.com/office/officeart/2005/8/layout/default"/>
    <dgm:cxn modelId="{278E68AE-8987-40FB-9E1F-C472CB73E772}" srcId="{FA263679-CB4B-4CF3-920F-701370E40D1C}" destId="{8EE1EC29-6E5E-4945-8E50-D6DE0C375614}" srcOrd="0" destOrd="0" parTransId="{B0C8BF55-42AC-42B7-8582-3C1374AFEB04}" sibTransId="{D2EF39BD-E611-463D-B1DE-7079DFAFB843}"/>
    <dgm:cxn modelId="{EE6E2AB2-D083-4EF7-B149-BB9418F84611}" srcId="{FA263679-CB4B-4CF3-920F-701370E40D1C}" destId="{A6A9B89C-F284-4EE6-9F73-CF4757B1DBBB}" srcOrd="4" destOrd="0" parTransId="{D3A4D13C-E269-46F9-B564-A008CD5061FF}" sibTransId="{668A3422-17DD-416B-A2E0-F0601B0AA13E}"/>
    <dgm:cxn modelId="{6E007DF3-DA89-4D34-A584-91A22D89CCFC}" type="presOf" srcId="{D1DD3A08-B488-4FA6-9ECC-396221190835}" destId="{29D462B2-4E3B-49E9-8422-17EADB7DCC9F}" srcOrd="0" destOrd="0" presId="urn:microsoft.com/office/officeart/2005/8/layout/default"/>
    <dgm:cxn modelId="{E3D0235C-3D37-457F-A568-2380CBBCD973}" type="presParOf" srcId="{35CD0F71-9383-4AB8-B6A1-15806C617A11}" destId="{38372691-4ABE-41DF-93B6-063554B39354}" srcOrd="0" destOrd="0" presId="urn:microsoft.com/office/officeart/2005/8/layout/default"/>
    <dgm:cxn modelId="{9D6AA232-35EA-43BB-A413-E64364EC2D08}" type="presParOf" srcId="{35CD0F71-9383-4AB8-B6A1-15806C617A11}" destId="{34E03823-0241-4E7B-AEA7-01379541A943}" srcOrd="1" destOrd="0" presId="urn:microsoft.com/office/officeart/2005/8/layout/default"/>
    <dgm:cxn modelId="{5A722051-2C52-4429-BF1E-599678422B4E}" type="presParOf" srcId="{35CD0F71-9383-4AB8-B6A1-15806C617A11}" destId="{119DA5EC-A41F-49B4-A351-04A2F5CE881D}" srcOrd="2" destOrd="0" presId="urn:microsoft.com/office/officeart/2005/8/layout/default"/>
    <dgm:cxn modelId="{05F133AB-5BE0-4BCF-86E4-DFD29B7C1C11}" type="presParOf" srcId="{35CD0F71-9383-4AB8-B6A1-15806C617A11}" destId="{BF7ACB5A-6B18-4F13-B06F-57E6A92CE6FD}" srcOrd="3" destOrd="0" presId="urn:microsoft.com/office/officeart/2005/8/layout/default"/>
    <dgm:cxn modelId="{997F5872-9166-4FB6-B6E3-7F57163F78D9}" type="presParOf" srcId="{35CD0F71-9383-4AB8-B6A1-15806C617A11}" destId="{5F2B6658-0CDA-486C-A3FA-6EC33712243F}" srcOrd="4" destOrd="0" presId="urn:microsoft.com/office/officeart/2005/8/layout/default"/>
    <dgm:cxn modelId="{E0251B92-4A55-4B7F-ACB2-D54D85ACA3B7}" type="presParOf" srcId="{35CD0F71-9383-4AB8-B6A1-15806C617A11}" destId="{DA3491FE-A793-412D-AB1C-C62CC280B36D}" srcOrd="5" destOrd="0" presId="urn:microsoft.com/office/officeart/2005/8/layout/default"/>
    <dgm:cxn modelId="{80C7ED3C-DC36-4105-9A31-7C7328F71484}" type="presParOf" srcId="{35CD0F71-9383-4AB8-B6A1-15806C617A11}" destId="{29D462B2-4E3B-49E9-8422-17EADB7DCC9F}" srcOrd="6" destOrd="0" presId="urn:microsoft.com/office/officeart/2005/8/layout/default"/>
    <dgm:cxn modelId="{A0003C3B-59B9-44D4-A1EE-5745FF9C126D}" type="presParOf" srcId="{35CD0F71-9383-4AB8-B6A1-15806C617A11}" destId="{9218E31E-21A9-49B8-8C7D-BC862F6CBC39}" srcOrd="7" destOrd="0" presId="urn:microsoft.com/office/officeart/2005/8/layout/default"/>
    <dgm:cxn modelId="{9BC3DE14-D2B0-4897-8DAB-AD84E6F52706}" type="presParOf" srcId="{35CD0F71-9383-4AB8-B6A1-15806C617A11}" destId="{4BDF58D2-FE84-4D48-9298-DB1D68D8A4DA}" srcOrd="8" destOrd="0" presId="urn:microsoft.com/office/officeart/2005/8/layout/default"/>
    <dgm:cxn modelId="{0B183C2A-A269-4861-8689-69DC951A3C78}" type="presParOf" srcId="{35CD0F71-9383-4AB8-B6A1-15806C617A11}" destId="{A2895975-3C7E-42BD-9B7D-AE0CF50F65EF}" srcOrd="9" destOrd="0" presId="urn:microsoft.com/office/officeart/2005/8/layout/default"/>
    <dgm:cxn modelId="{7EA424B1-737A-4992-A482-0295AABBB023}" type="presParOf" srcId="{35CD0F71-9383-4AB8-B6A1-15806C617A11}" destId="{B3D86808-CF43-468A-B120-CE18004F0318}" srcOrd="10" destOrd="0" presId="urn:microsoft.com/office/officeart/2005/8/layout/default"/>
    <dgm:cxn modelId="{DE0BDAF9-190F-43AF-89EE-6DBC65337725}" type="presParOf" srcId="{35CD0F71-9383-4AB8-B6A1-15806C617A11}" destId="{4808E1C8-8A2E-4934-9B59-EF252E772680}" srcOrd="11" destOrd="0" presId="urn:microsoft.com/office/officeart/2005/8/layout/default"/>
    <dgm:cxn modelId="{D2D36D81-9A57-483F-BF52-1CE7D74E52DE}" type="presParOf" srcId="{35CD0F71-9383-4AB8-B6A1-15806C617A11}" destId="{751C4761-B495-4451-806C-1A8FC8621305}" srcOrd="12" destOrd="0" presId="urn:microsoft.com/office/officeart/2005/8/layout/default"/>
    <dgm:cxn modelId="{3640DD52-67AD-4AA1-9D7F-C9AA5FD59C21}" type="presParOf" srcId="{35CD0F71-9383-4AB8-B6A1-15806C617A11}" destId="{29BBD2E2-2D0E-4358-8CDF-3B27E1E25DF6}" srcOrd="13" destOrd="0" presId="urn:microsoft.com/office/officeart/2005/8/layout/default"/>
    <dgm:cxn modelId="{AD5A6327-E390-43BD-8828-457A7876FF2F}" type="presParOf" srcId="{35CD0F71-9383-4AB8-B6A1-15806C617A11}" destId="{9CB05BE6-4F6D-4482-8B07-E0880C68451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E7CBC2-79AA-4E75-AAFF-62DCD6F32D5C}"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849BCC7C-5CC1-4073-8362-ECBCEB4F62AF}">
      <dgm:prSet/>
      <dgm:spPr>
        <a:scene3d>
          <a:camera prst="orthographicFront"/>
          <a:lightRig rig="threePt" dir="t"/>
        </a:scene3d>
        <a:sp3d>
          <a:bevelT/>
        </a:sp3d>
      </dgm:spPr>
      <dgm:t>
        <a:bodyPr/>
        <a:lstStyle/>
        <a:p>
          <a:r>
            <a:rPr lang="fr-FR" b="1" u="none" baseline="0" dirty="0"/>
            <a:t>INTERNAT</a:t>
          </a:r>
          <a:endParaRPr lang="en-US" u="none" baseline="0" dirty="0"/>
        </a:p>
      </dgm:t>
    </dgm:pt>
    <dgm:pt modelId="{C8FDA6D9-B66F-4060-90F9-C43912E69070}" type="parTrans" cxnId="{96252B9A-2CC0-4625-96F5-64B2AB75496B}">
      <dgm:prSet/>
      <dgm:spPr/>
      <dgm:t>
        <a:bodyPr/>
        <a:lstStyle/>
        <a:p>
          <a:endParaRPr lang="en-US"/>
        </a:p>
      </dgm:t>
    </dgm:pt>
    <dgm:pt modelId="{CA41075B-43BD-4B2F-81EF-13C7F28B6180}" type="sibTrans" cxnId="{96252B9A-2CC0-4625-96F5-64B2AB75496B}">
      <dgm:prSet/>
      <dgm:spPr/>
      <dgm:t>
        <a:bodyPr/>
        <a:lstStyle/>
        <a:p>
          <a:endParaRPr lang="en-US"/>
        </a:p>
      </dgm:t>
    </dgm:pt>
    <dgm:pt modelId="{8E0B0813-F1D1-4CE5-928C-0951EA2FF4D2}">
      <dgm:prSet/>
      <dgm:spPr>
        <a:scene3d>
          <a:camera prst="orthographicFront"/>
          <a:lightRig rig="threePt" dir="t"/>
        </a:scene3d>
        <a:sp3d>
          <a:bevelT/>
        </a:sp3d>
      </dgm:spPr>
      <dgm:t>
        <a:bodyPr/>
        <a:lstStyle/>
        <a:p>
          <a:r>
            <a:rPr lang="fr-FR" b="1" dirty="0"/>
            <a:t>Accès à l’internat et la restauration pour les pensionnaires.</a:t>
          </a:r>
        </a:p>
        <a:p>
          <a:r>
            <a:rPr lang="fr-FR" b="1" dirty="0"/>
            <a:t>(1548 € à l’année)</a:t>
          </a:r>
          <a:endParaRPr lang="en-US" b="1" dirty="0"/>
        </a:p>
      </dgm:t>
    </dgm:pt>
    <dgm:pt modelId="{6658F851-3560-4B6D-A4C4-80223E972A3E}" type="parTrans" cxnId="{D8CF0CA9-2C64-4167-B085-5C64014C6340}">
      <dgm:prSet/>
      <dgm:spPr/>
      <dgm:t>
        <a:bodyPr/>
        <a:lstStyle/>
        <a:p>
          <a:endParaRPr lang="en-US"/>
        </a:p>
      </dgm:t>
    </dgm:pt>
    <dgm:pt modelId="{BC7E6ADA-FF32-4F7B-8262-148801D8F1A7}" type="sibTrans" cxnId="{D8CF0CA9-2C64-4167-B085-5C64014C6340}">
      <dgm:prSet/>
      <dgm:spPr/>
      <dgm:t>
        <a:bodyPr/>
        <a:lstStyle/>
        <a:p>
          <a:endParaRPr lang="en-US"/>
        </a:p>
      </dgm:t>
    </dgm:pt>
    <dgm:pt modelId="{020A3B31-804A-4D04-BBB2-0D9FC5DF20DB}">
      <dgm:prSet/>
      <dgm:spPr>
        <a:scene3d>
          <a:camera prst="orthographicFront"/>
          <a:lightRig rig="threePt" dir="t"/>
        </a:scene3d>
        <a:sp3d>
          <a:bevelT/>
        </a:sp3d>
      </dgm:spPr>
      <dgm:t>
        <a:bodyPr/>
        <a:lstStyle/>
        <a:p>
          <a:r>
            <a:rPr lang="fr-FR" b="1" dirty="0"/>
            <a:t>Chambres de 2 avec point d’eau, rangements et espaces de travail.</a:t>
          </a:r>
          <a:endParaRPr lang="en-US" b="1" dirty="0"/>
        </a:p>
      </dgm:t>
    </dgm:pt>
    <dgm:pt modelId="{AC22C167-E9CB-44A3-9D49-FC65B1D33066}" type="parTrans" cxnId="{185F23DB-0A74-464E-95D1-E22DEBFE7BB5}">
      <dgm:prSet/>
      <dgm:spPr/>
      <dgm:t>
        <a:bodyPr/>
        <a:lstStyle/>
        <a:p>
          <a:endParaRPr lang="en-US"/>
        </a:p>
      </dgm:t>
    </dgm:pt>
    <dgm:pt modelId="{435AC4DE-C4F8-47FF-8373-2BECD8CF9C69}" type="sibTrans" cxnId="{185F23DB-0A74-464E-95D1-E22DEBFE7BB5}">
      <dgm:prSet/>
      <dgm:spPr/>
      <dgm:t>
        <a:bodyPr/>
        <a:lstStyle/>
        <a:p>
          <a:endParaRPr lang="en-US"/>
        </a:p>
      </dgm:t>
    </dgm:pt>
    <dgm:pt modelId="{CA5E0054-72E4-47E5-B1BE-245D08944EDE}">
      <dgm:prSet/>
      <dgm:spPr>
        <a:scene3d>
          <a:camera prst="orthographicFront"/>
          <a:lightRig rig="threePt" dir="t"/>
        </a:scene3d>
        <a:sp3d>
          <a:bevelT/>
        </a:sp3d>
      </dgm:spPr>
      <dgm:t>
        <a:bodyPr/>
        <a:lstStyle/>
        <a:p>
          <a:r>
            <a:rPr lang="fr-FR" b="1" dirty="0"/>
            <a:t>Salles de travail collectif, salles informatiques, espace de détente dans un environnement entièrement neuf.</a:t>
          </a:r>
          <a:endParaRPr lang="en-US" b="1" dirty="0"/>
        </a:p>
      </dgm:t>
    </dgm:pt>
    <dgm:pt modelId="{45C8595D-DD41-40AC-863D-3DC3AE4B8BD8}" type="parTrans" cxnId="{D01443CC-8D98-4005-AF9B-257E413DDFC4}">
      <dgm:prSet/>
      <dgm:spPr/>
      <dgm:t>
        <a:bodyPr/>
        <a:lstStyle/>
        <a:p>
          <a:endParaRPr lang="en-US"/>
        </a:p>
      </dgm:t>
    </dgm:pt>
    <dgm:pt modelId="{94CD9A00-2BAD-49DF-8437-12396E3A0880}" type="sibTrans" cxnId="{D01443CC-8D98-4005-AF9B-257E413DDFC4}">
      <dgm:prSet/>
      <dgm:spPr/>
      <dgm:t>
        <a:bodyPr/>
        <a:lstStyle/>
        <a:p>
          <a:endParaRPr lang="en-US"/>
        </a:p>
      </dgm:t>
    </dgm:pt>
    <dgm:pt modelId="{20977D65-4CB5-479C-AE7A-F1657A831F6F}">
      <dgm:prSet/>
      <dgm:spPr>
        <a:scene3d>
          <a:camera prst="orthographicFront"/>
          <a:lightRig rig="threePt" dir="t"/>
        </a:scene3d>
        <a:sp3d>
          <a:bevelT/>
        </a:sp3d>
      </dgm:spPr>
      <dgm:t>
        <a:bodyPr/>
        <a:lstStyle/>
        <a:p>
          <a:r>
            <a:rPr lang="fr-FR" b="1" dirty="0"/>
            <a:t>  Installations sportives sur site</a:t>
          </a:r>
          <a:endParaRPr lang="en-US" b="1" dirty="0"/>
        </a:p>
      </dgm:t>
    </dgm:pt>
    <dgm:pt modelId="{68AEDBA8-6EC2-4AF6-B602-01642B52506B}" type="parTrans" cxnId="{A516CB95-632B-4CA1-87D0-F5285A82E4C0}">
      <dgm:prSet/>
      <dgm:spPr/>
      <dgm:t>
        <a:bodyPr/>
        <a:lstStyle/>
        <a:p>
          <a:endParaRPr lang="en-US"/>
        </a:p>
      </dgm:t>
    </dgm:pt>
    <dgm:pt modelId="{25D77CFA-7F3B-4D24-B209-064C62C5E35B}" type="sibTrans" cxnId="{A516CB95-632B-4CA1-87D0-F5285A82E4C0}">
      <dgm:prSet/>
      <dgm:spPr/>
      <dgm:t>
        <a:bodyPr/>
        <a:lstStyle/>
        <a:p>
          <a:endParaRPr lang="en-US"/>
        </a:p>
      </dgm:t>
    </dgm:pt>
    <dgm:pt modelId="{D2B26D72-AC17-45FF-91E2-A95C5CEB1D78}">
      <dgm:prSet/>
      <dgm:spPr>
        <a:scene3d>
          <a:camera prst="orthographicFront"/>
          <a:lightRig rig="threePt" dir="t"/>
        </a:scene3d>
        <a:sp3d>
          <a:bevelT/>
        </a:sp3d>
      </dgm:spPr>
      <dgm:t>
        <a:bodyPr/>
        <a:lstStyle/>
        <a:p>
          <a:r>
            <a:rPr lang="fr-FR" b="1" u="none" dirty="0"/>
            <a:t>PROJETS TRANSFRONTALIERS</a:t>
          </a:r>
          <a:endParaRPr lang="en-US" u="none" dirty="0"/>
        </a:p>
      </dgm:t>
    </dgm:pt>
    <dgm:pt modelId="{CA2C261F-2FAD-4C0F-9642-966A9D0854DD}" type="parTrans" cxnId="{88495015-3E33-4242-B1B1-3C4F17982012}">
      <dgm:prSet/>
      <dgm:spPr/>
      <dgm:t>
        <a:bodyPr/>
        <a:lstStyle/>
        <a:p>
          <a:endParaRPr lang="en-US"/>
        </a:p>
      </dgm:t>
    </dgm:pt>
    <dgm:pt modelId="{D124DAF0-C1B7-496C-B151-610051B0FC95}" type="sibTrans" cxnId="{88495015-3E33-4242-B1B1-3C4F17982012}">
      <dgm:prSet/>
      <dgm:spPr/>
      <dgm:t>
        <a:bodyPr/>
        <a:lstStyle/>
        <a:p>
          <a:endParaRPr lang="en-US"/>
        </a:p>
      </dgm:t>
    </dgm:pt>
    <dgm:pt modelId="{A43E9E28-635C-484B-B825-737E15759F35}">
      <dgm:prSet/>
      <dgm:spPr>
        <a:scene3d>
          <a:camera prst="orthographicFront"/>
          <a:lightRig rig="threePt" dir="t"/>
        </a:scene3d>
        <a:sp3d>
          <a:bevelT/>
        </a:sp3d>
      </dgm:spPr>
      <dgm:t>
        <a:bodyPr/>
        <a:lstStyle/>
        <a:p>
          <a:r>
            <a:rPr lang="fr-FR" b="1" dirty="0"/>
            <a:t>Le centre d’entraînement travaillera en lien étroit avec des structures transfrontalières.</a:t>
          </a:r>
          <a:endParaRPr lang="en-US" b="1" dirty="0"/>
        </a:p>
      </dgm:t>
    </dgm:pt>
    <dgm:pt modelId="{860A30A9-011B-4FF7-B006-E6CC489727FB}" type="parTrans" cxnId="{13AD719F-367B-442F-A329-BFFA047E630B}">
      <dgm:prSet/>
      <dgm:spPr/>
      <dgm:t>
        <a:bodyPr/>
        <a:lstStyle/>
        <a:p>
          <a:endParaRPr lang="en-US"/>
        </a:p>
      </dgm:t>
    </dgm:pt>
    <dgm:pt modelId="{AE242C56-5B8E-4F5C-AE7A-655F05895F80}" type="sibTrans" cxnId="{13AD719F-367B-442F-A329-BFFA047E630B}">
      <dgm:prSet/>
      <dgm:spPr/>
      <dgm:t>
        <a:bodyPr/>
        <a:lstStyle/>
        <a:p>
          <a:endParaRPr lang="en-US"/>
        </a:p>
      </dgm:t>
    </dgm:pt>
    <dgm:pt modelId="{B1EDF823-2949-4424-B1C6-F9D285626386}">
      <dgm:prSet/>
      <dgm:spPr>
        <a:scene3d>
          <a:camera prst="orthographicFront"/>
          <a:lightRig rig="threePt" dir="t"/>
        </a:scene3d>
        <a:sp3d>
          <a:bevelT/>
        </a:sp3d>
      </dgm:spPr>
      <dgm:t>
        <a:bodyPr/>
        <a:lstStyle/>
        <a:p>
          <a:r>
            <a:rPr lang="fr-FR" b="1" dirty="0"/>
            <a:t>Des stages d’immersion  à vocation sportive et linguistique pourront être organisés durant l’année scolaire.</a:t>
          </a:r>
          <a:endParaRPr lang="en-US" b="1" dirty="0"/>
        </a:p>
      </dgm:t>
    </dgm:pt>
    <dgm:pt modelId="{9717219D-2110-481E-A284-D042D5DFBB49}" type="parTrans" cxnId="{A804D935-9169-476E-A4BF-C50CCCA21536}">
      <dgm:prSet/>
      <dgm:spPr/>
      <dgm:t>
        <a:bodyPr/>
        <a:lstStyle/>
        <a:p>
          <a:endParaRPr lang="en-US"/>
        </a:p>
      </dgm:t>
    </dgm:pt>
    <dgm:pt modelId="{EC573BD7-AEC3-439B-B03A-9993B9F8CF98}" type="sibTrans" cxnId="{A804D935-9169-476E-A4BF-C50CCCA21536}">
      <dgm:prSet/>
      <dgm:spPr/>
      <dgm:t>
        <a:bodyPr/>
        <a:lstStyle/>
        <a:p>
          <a:endParaRPr lang="en-US"/>
        </a:p>
      </dgm:t>
    </dgm:pt>
    <dgm:pt modelId="{93C7DA86-515A-4292-B7C6-C2731B748F51}">
      <dgm:prSet/>
      <dgm:spPr>
        <a:scene3d>
          <a:camera prst="orthographicFront"/>
          <a:lightRig rig="threePt" dir="t"/>
        </a:scene3d>
        <a:sp3d>
          <a:bevelT/>
        </a:sp3d>
      </dgm:spPr>
      <dgm:t>
        <a:bodyPr/>
        <a:lstStyle/>
        <a:p>
          <a:r>
            <a:rPr lang="fr-FR" b="1" dirty="0"/>
            <a:t>Tournois de fin d’année</a:t>
          </a:r>
          <a:endParaRPr lang="en-US" b="1" dirty="0"/>
        </a:p>
      </dgm:t>
    </dgm:pt>
    <dgm:pt modelId="{D338405F-C800-4E76-99B7-F688283F1C42}" type="parTrans" cxnId="{6719E8BC-3A51-486A-9ABA-8FA8BD564A26}">
      <dgm:prSet/>
      <dgm:spPr/>
      <dgm:t>
        <a:bodyPr/>
        <a:lstStyle/>
        <a:p>
          <a:endParaRPr lang="en-US"/>
        </a:p>
      </dgm:t>
    </dgm:pt>
    <dgm:pt modelId="{89EE4902-9138-4CB7-BD4F-529FCC98A0D2}" type="sibTrans" cxnId="{6719E8BC-3A51-486A-9ABA-8FA8BD564A26}">
      <dgm:prSet/>
      <dgm:spPr/>
      <dgm:t>
        <a:bodyPr/>
        <a:lstStyle/>
        <a:p>
          <a:endParaRPr lang="en-US"/>
        </a:p>
      </dgm:t>
    </dgm:pt>
    <dgm:pt modelId="{81FA90A5-C6F9-478A-BD21-CDDFF08B6F35}" type="pres">
      <dgm:prSet presAssocID="{47E7CBC2-79AA-4E75-AAFF-62DCD6F32D5C}" presName="diagram" presStyleCnt="0">
        <dgm:presLayoutVars>
          <dgm:dir/>
          <dgm:resizeHandles val="exact"/>
        </dgm:presLayoutVars>
      </dgm:prSet>
      <dgm:spPr/>
    </dgm:pt>
    <dgm:pt modelId="{20C7B1EA-B2A7-4D92-B828-7AA977B3AF35}" type="pres">
      <dgm:prSet presAssocID="{849BCC7C-5CC1-4073-8362-ECBCEB4F62AF}" presName="node" presStyleLbl="node1" presStyleIdx="0" presStyleCnt="9">
        <dgm:presLayoutVars>
          <dgm:bulletEnabled val="1"/>
        </dgm:presLayoutVars>
      </dgm:prSet>
      <dgm:spPr/>
    </dgm:pt>
    <dgm:pt modelId="{3B834944-9C97-46B5-B4FE-8806F7F001EE}" type="pres">
      <dgm:prSet presAssocID="{CA41075B-43BD-4B2F-81EF-13C7F28B6180}" presName="sibTrans" presStyleCnt="0"/>
      <dgm:spPr>
        <a:scene3d>
          <a:camera prst="orthographicFront"/>
          <a:lightRig rig="threePt" dir="t"/>
        </a:scene3d>
        <a:sp3d>
          <a:bevelT/>
        </a:sp3d>
      </dgm:spPr>
    </dgm:pt>
    <dgm:pt modelId="{CB11DB0D-F01F-4B31-B0E5-ADBD35A15872}" type="pres">
      <dgm:prSet presAssocID="{8E0B0813-F1D1-4CE5-928C-0951EA2FF4D2}" presName="node" presStyleLbl="node1" presStyleIdx="1" presStyleCnt="9">
        <dgm:presLayoutVars>
          <dgm:bulletEnabled val="1"/>
        </dgm:presLayoutVars>
      </dgm:prSet>
      <dgm:spPr/>
    </dgm:pt>
    <dgm:pt modelId="{7EBF29CC-3237-4BE1-B2F3-36A3610F0038}" type="pres">
      <dgm:prSet presAssocID="{BC7E6ADA-FF32-4F7B-8262-148801D8F1A7}" presName="sibTrans" presStyleCnt="0"/>
      <dgm:spPr>
        <a:scene3d>
          <a:camera prst="orthographicFront"/>
          <a:lightRig rig="threePt" dir="t"/>
        </a:scene3d>
        <a:sp3d>
          <a:bevelT/>
        </a:sp3d>
      </dgm:spPr>
    </dgm:pt>
    <dgm:pt modelId="{63E785F7-5C85-47BB-897E-577B01A3FEC7}" type="pres">
      <dgm:prSet presAssocID="{020A3B31-804A-4D04-BBB2-0D9FC5DF20DB}" presName="node" presStyleLbl="node1" presStyleIdx="2" presStyleCnt="9">
        <dgm:presLayoutVars>
          <dgm:bulletEnabled val="1"/>
        </dgm:presLayoutVars>
      </dgm:prSet>
      <dgm:spPr/>
    </dgm:pt>
    <dgm:pt modelId="{FB258454-66AA-4FD7-A789-C6354912E4B5}" type="pres">
      <dgm:prSet presAssocID="{435AC4DE-C4F8-47FF-8373-2BECD8CF9C69}" presName="sibTrans" presStyleCnt="0"/>
      <dgm:spPr>
        <a:scene3d>
          <a:camera prst="orthographicFront"/>
          <a:lightRig rig="threePt" dir="t"/>
        </a:scene3d>
        <a:sp3d>
          <a:bevelT/>
        </a:sp3d>
      </dgm:spPr>
    </dgm:pt>
    <dgm:pt modelId="{ADB54EB4-479D-44F5-9BCE-6FCC7984D551}" type="pres">
      <dgm:prSet presAssocID="{CA5E0054-72E4-47E5-B1BE-245D08944EDE}" presName="node" presStyleLbl="node1" presStyleIdx="3" presStyleCnt="9">
        <dgm:presLayoutVars>
          <dgm:bulletEnabled val="1"/>
        </dgm:presLayoutVars>
      </dgm:prSet>
      <dgm:spPr/>
    </dgm:pt>
    <dgm:pt modelId="{97232217-80D4-42C6-A690-8F89B493AFDB}" type="pres">
      <dgm:prSet presAssocID="{94CD9A00-2BAD-49DF-8437-12396E3A0880}" presName="sibTrans" presStyleCnt="0"/>
      <dgm:spPr>
        <a:scene3d>
          <a:camera prst="orthographicFront"/>
          <a:lightRig rig="threePt" dir="t"/>
        </a:scene3d>
        <a:sp3d>
          <a:bevelT/>
        </a:sp3d>
      </dgm:spPr>
    </dgm:pt>
    <dgm:pt modelId="{F1C5ED1C-9BC4-4884-98C0-92D7D8FCAF3F}" type="pres">
      <dgm:prSet presAssocID="{20977D65-4CB5-479C-AE7A-F1657A831F6F}" presName="node" presStyleLbl="node1" presStyleIdx="4" presStyleCnt="9">
        <dgm:presLayoutVars>
          <dgm:bulletEnabled val="1"/>
        </dgm:presLayoutVars>
      </dgm:prSet>
      <dgm:spPr/>
    </dgm:pt>
    <dgm:pt modelId="{761AEC97-58BC-493C-A5B5-75050D852FAA}" type="pres">
      <dgm:prSet presAssocID="{25D77CFA-7F3B-4D24-B209-064C62C5E35B}" presName="sibTrans" presStyleCnt="0"/>
      <dgm:spPr>
        <a:scene3d>
          <a:camera prst="orthographicFront"/>
          <a:lightRig rig="threePt" dir="t"/>
        </a:scene3d>
        <a:sp3d>
          <a:bevelT/>
        </a:sp3d>
      </dgm:spPr>
    </dgm:pt>
    <dgm:pt modelId="{65394EB3-5AE0-4349-89F6-E07C343982E8}" type="pres">
      <dgm:prSet presAssocID="{D2B26D72-AC17-45FF-91E2-A95C5CEB1D78}" presName="node" presStyleLbl="node1" presStyleIdx="5" presStyleCnt="9" custLinFactNeighborX="1182" custLinFactNeighborY="1968">
        <dgm:presLayoutVars>
          <dgm:bulletEnabled val="1"/>
        </dgm:presLayoutVars>
      </dgm:prSet>
      <dgm:spPr/>
    </dgm:pt>
    <dgm:pt modelId="{110141F5-CF63-4228-A8EA-05DBC5FC72EA}" type="pres">
      <dgm:prSet presAssocID="{D124DAF0-C1B7-496C-B151-610051B0FC95}" presName="sibTrans" presStyleCnt="0"/>
      <dgm:spPr>
        <a:scene3d>
          <a:camera prst="orthographicFront"/>
          <a:lightRig rig="threePt" dir="t"/>
        </a:scene3d>
        <a:sp3d>
          <a:bevelT/>
        </a:sp3d>
      </dgm:spPr>
    </dgm:pt>
    <dgm:pt modelId="{E717CE88-3C23-4B2E-BA63-53EF201A8802}" type="pres">
      <dgm:prSet presAssocID="{A43E9E28-635C-484B-B825-737E15759F35}" presName="node" presStyleLbl="node1" presStyleIdx="6" presStyleCnt="9">
        <dgm:presLayoutVars>
          <dgm:bulletEnabled val="1"/>
        </dgm:presLayoutVars>
      </dgm:prSet>
      <dgm:spPr/>
    </dgm:pt>
    <dgm:pt modelId="{DA48106F-4F76-4639-94FE-1D5D3D88F05F}" type="pres">
      <dgm:prSet presAssocID="{AE242C56-5B8E-4F5C-AE7A-655F05895F80}" presName="sibTrans" presStyleCnt="0"/>
      <dgm:spPr>
        <a:scene3d>
          <a:camera prst="orthographicFront"/>
          <a:lightRig rig="threePt" dir="t"/>
        </a:scene3d>
        <a:sp3d>
          <a:bevelT/>
        </a:sp3d>
      </dgm:spPr>
    </dgm:pt>
    <dgm:pt modelId="{918C5C58-D240-4B9E-A730-84605E10D50C}" type="pres">
      <dgm:prSet presAssocID="{B1EDF823-2949-4424-B1C6-F9D285626386}" presName="node" presStyleLbl="node1" presStyleIdx="7" presStyleCnt="9">
        <dgm:presLayoutVars>
          <dgm:bulletEnabled val="1"/>
        </dgm:presLayoutVars>
      </dgm:prSet>
      <dgm:spPr/>
    </dgm:pt>
    <dgm:pt modelId="{CE997108-AFDB-48BD-8B92-C127B3FE30DD}" type="pres">
      <dgm:prSet presAssocID="{EC573BD7-AEC3-439B-B03A-9993B9F8CF98}" presName="sibTrans" presStyleCnt="0"/>
      <dgm:spPr>
        <a:scene3d>
          <a:camera prst="orthographicFront"/>
          <a:lightRig rig="threePt" dir="t"/>
        </a:scene3d>
        <a:sp3d>
          <a:bevelT/>
        </a:sp3d>
      </dgm:spPr>
    </dgm:pt>
    <dgm:pt modelId="{A578BC08-19C5-438D-86EC-8F88CF46E0CD}" type="pres">
      <dgm:prSet presAssocID="{93C7DA86-515A-4292-B7C6-C2731B748F51}" presName="node" presStyleLbl="node1" presStyleIdx="8" presStyleCnt="9">
        <dgm:presLayoutVars>
          <dgm:bulletEnabled val="1"/>
        </dgm:presLayoutVars>
      </dgm:prSet>
      <dgm:spPr/>
    </dgm:pt>
  </dgm:ptLst>
  <dgm:cxnLst>
    <dgm:cxn modelId="{18DDFC0D-443E-47C6-A86E-5FF3CAA4479B}" type="presOf" srcId="{B1EDF823-2949-4424-B1C6-F9D285626386}" destId="{918C5C58-D240-4B9E-A730-84605E10D50C}" srcOrd="0" destOrd="0" presId="urn:microsoft.com/office/officeart/2005/8/layout/default"/>
    <dgm:cxn modelId="{27230C0E-7033-44F9-8EF2-29C49FE4224A}" type="presOf" srcId="{20977D65-4CB5-479C-AE7A-F1657A831F6F}" destId="{F1C5ED1C-9BC4-4884-98C0-92D7D8FCAF3F}" srcOrd="0" destOrd="0" presId="urn:microsoft.com/office/officeart/2005/8/layout/default"/>
    <dgm:cxn modelId="{402BE413-F7F1-4E8D-9869-C924DA3120F0}" type="presOf" srcId="{47E7CBC2-79AA-4E75-AAFF-62DCD6F32D5C}" destId="{81FA90A5-C6F9-478A-BD21-CDDFF08B6F35}" srcOrd="0" destOrd="0" presId="urn:microsoft.com/office/officeart/2005/8/layout/default"/>
    <dgm:cxn modelId="{88495015-3E33-4242-B1B1-3C4F17982012}" srcId="{47E7CBC2-79AA-4E75-AAFF-62DCD6F32D5C}" destId="{D2B26D72-AC17-45FF-91E2-A95C5CEB1D78}" srcOrd="5" destOrd="0" parTransId="{CA2C261F-2FAD-4C0F-9642-966A9D0854DD}" sibTransId="{D124DAF0-C1B7-496C-B151-610051B0FC95}"/>
    <dgm:cxn modelId="{F7326B22-D65C-41A7-888D-7E22E8EED3EF}" type="presOf" srcId="{93C7DA86-515A-4292-B7C6-C2731B748F51}" destId="{A578BC08-19C5-438D-86EC-8F88CF46E0CD}" srcOrd="0" destOrd="0" presId="urn:microsoft.com/office/officeart/2005/8/layout/default"/>
    <dgm:cxn modelId="{855D6C2C-6968-40A8-AA0B-39DBB51EBB62}" type="presOf" srcId="{A43E9E28-635C-484B-B825-737E15759F35}" destId="{E717CE88-3C23-4B2E-BA63-53EF201A8802}" srcOrd="0" destOrd="0" presId="urn:microsoft.com/office/officeart/2005/8/layout/default"/>
    <dgm:cxn modelId="{A804D935-9169-476E-A4BF-C50CCCA21536}" srcId="{47E7CBC2-79AA-4E75-AAFF-62DCD6F32D5C}" destId="{B1EDF823-2949-4424-B1C6-F9D285626386}" srcOrd="7" destOrd="0" parTransId="{9717219D-2110-481E-A284-D042D5DFBB49}" sibTransId="{EC573BD7-AEC3-439B-B03A-9993B9F8CF98}"/>
    <dgm:cxn modelId="{CF23E48D-E580-43E3-AAE6-C76FD3BD84AC}" type="presOf" srcId="{CA5E0054-72E4-47E5-B1BE-245D08944EDE}" destId="{ADB54EB4-479D-44F5-9BCE-6FCC7984D551}" srcOrd="0" destOrd="0" presId="urn:microsoft.com/office/officeart/2005/8/layout/default"/>
    <dgm:cxn modelId="{A516CB95-632B-4CA1-87D0-F5285A82E4C0}" srcId="{47E7CBC2-79AA-4E75-AAFF-62DCD6F32D5C}" destId="{20977D65-4CB5-479C-AE7A-F1657A831F6F}" srcOrd="4" destOrd="0" parTransId="{68AEDBA8-6EC2-4AF6-B602-01642B52506B}" sibTransId="{25D77CFA-7F3B-4D24-B209-064C62C5E35B}"/>
    <dgm:cxn modelId="{96252B9A-2CC0-4625-96F5-64B2AB75496B}" srcId="{47E7CBC2-79AA-4E75-AAFF-62DCD6F32D5C}" destId="{849BCC7C-5CC1-4073-8362-ECBCEB4F62AF}" srcOrd="0" destOrd="0" parTransId="{C8FDA6D9-B66F-4060-90F9-C43912E69070}" sibTransId="{CA41075B-43BD-4B2F-81EF-13C7F28B6180}"/>
    <dgm:cxn modelId="{13AD719F-367B-442F-A329-BFFA047E630B}" srcId="{47E7CBC2-79AA-4E75-AAFF-62DCD6F32D5C}" destId="{A43E9E28-635C-484B-B825-737E15759F35}" srcOrd="6" destOrd="0" parTransId="{860A30A9-011B-4FF7-B006-E6CC489727FB}" sibTransId="{AE242C56-5B8E-4F5C-AE7A-655F05895F80}"/>
    <dgm:cxn modelId="{D8CF0CA9-2C64-4167-B085-5C64014C6340}" srcId="{47E7CBC2-79AA-4E75-AAFF-62DCD6F32D5C}" destId="{8E0B0813-F1D1-4CE5-928C-0951EA2FF4D2}" srcOrd="1" destOrd="0" parTransId="{6658F851-3560-4B6D-A4C4-80223E972A3E}" sibTransId="{BC7E6ADA-FF32-4F7B-8262-148801D8F1A7}"/>
    <dgm:cxn modelId="{CF2FC5BB-0158-4230-A27B-3D1B25405433}" type="presOf" srcId="{8E0B0813-F1D1-4CE5-928C-0951EA2FF4D2}" destId="{CB11DB0D-F01F-4B31-B0E5-ADBD35A15872}" srcOrd="0" destOrd="0" presId="urn:microsoft.com/office/officeart/2005/8/layout/default"/>
    <dgm:cxn modelId="{6719E8BC-3A51-486A-9ABA-8FA8BD564A26}" srcId="{47E7CBC2-79AA-4E75-AAFF-62DCD6F32D5C}" destId="{93C7DA86-515A-4292-B7C6-C2731B748F51}" srcOrd="8" destOrd="0" parTransId="{D338405F-C800-4E76-99B7-F688283F1C42}" sibTransId="{89EE4902-9138-4CB7-BD4F-529FCC98A0D2}"/>
    <dgm:cxn modelId="{F60D84BF-7656-4071-A0C2-F17A41D370D1}" type="presOf" srcId="{849BCC7C-5CC1-4073-8362-ECBCEB4F62AF}" destId="{20C7B1EA-B2A7-4D92-B828-7AA977B3AF35}" srcOrd="0" destOrd="0" presId="urn:microsoft.com/office/officeart/2005/8/layout/default"/>
    <dgm:cxn modelId="{D01443CC-8D98-4005-AF9B-257E413DDFC4}" srcId="{47E7CBC2-79AA-4E75-AAFF-62DCD6F32D5C}" destId="{CA5E0054-72E4-47E5-B1BE-245D08944EDE}" srcOrd="3" destOrd="0" parTransId="{45C8595D-DD41-40AC-863D-3DC3AE4B8BD8}" sibTransId="{94CD9A00-2BAD-49DF-8437-12396E3A0880}"/>
    <dgm:cxn modelId="{185F23DB-0A74-464E-95D1-E22DEBFE7BB5}" srcId="{47E7CBC2-79AA-4E75-AAFF-62DCD6F32D5C}" destId="{020A3B31-804A-4D04-BBB2-0D9FC5DF20DB}" srcOrd="2" destOrd="0" parTransId="{AC22C167-E9CB-44A3-9D49-FC65B1D33066}" sibTransId="{435AC4DE-C4F8-47FF-8373-2BECD8CF9C69}"/>
    <dgm:cxn modelId="{D00BE9DC-8CB8-4D91-83C9-BED833A70AFC}" type="presOf" srcId="{D2B26D72-AC17-45FF-91E2-A95C5CEB1D78}" destId="{65394EB3-5AE0-4349-89F6-E07C343982E8}" srcOrd="0" destOrd="0" presId="urn:microsoft.com/office/officeart/2005/8/layout/default"/>
    <dgm:cxn modelId="{40E112DE-F9BA-4E42-82E0-0ABC26AEE4E2}" type="presOf" srcId="{020A3B31-804A-4D04-BBB2-0D9FC5DF20DB}" destId="{63E785F7-5C85-47BB-897E-577B01A3FEC7}" srcOrd="0" destOrd="0" presId="urn:microsoft.com/office/officeart/2005/8/layout/default"/>
    <dgm:cxn modelId="{1F7FFF5A-9147-46CD-8C83-89AB32BAF4FE}" type="presParOf" srcId="{81FA90A5-C6F9-478A-BD21-CDDFF08B6F35}" destId="{20C7B1EA-B2A7-4D92-B828-7AA977B3AF35}" srcOrd="0" destOrd="0" presId="urn:microsoft.com/office/officeart/2005/8/layout/default"/>
    <dgm:cxn modelId="{DF0FFA4E-0480-4692-8078-89BAAEA51B45}" type="presParOf" srcId="{81FA90A5-C6F9-478A-BD21-CDDFF08B6F35}" destId="{3B834944-9C97-46B5-B4FE-8806F7F001EE}" srcOrd="1" destOrd="0" presId="urn:microsoft.com/office/officeart/2005/8/layout/default"/>
    <dgm:cxn modelId="{57B13F1E-E85C-4452-A9E7-BA66F1A055FA}" type="presParOf" srcId="{81FA90A5-C6F9-478A-BD21-CDDFF08B6F35}" destId="{CB11DB0D-F01F-4B31-B0E5-ADBD35A15872}" srcOrd="2" destOrd="0" presId="urn:microsoft.com/office/officeart/2005/8/layout/default"/>
    <dgm:cxn modelId="{FBB7542D-5E7B-4F6B-BCD9-E71944C1348F}" type="presParOf" srcId="{81FA90A5-C6F9-478A-BD21-CDDFF08B6F35}" destId="{7EBF29CC-3237-4BE1-B2F3-36A3610F0038}" srcOrd="3" destOrd="0" presId="urn:microsoft.com/office/officeart/2005/8/layout/default"/>
    <dgm:cxn modelId="{284A176E-F868-4C48-BC68-2D7F855BCFC1}" type="presParOf" srcId="{81FA90A5-C6F9-478A-BD21-CDDFF08B6F35}" destId="{63E785F7-5C85-47BB-897E-577B01A3FEC7}" srcOrd="4" destOrd="0" presId="urn:microsoft.com/office/officeart/2005/8/layout/default"/>
    <dgm:cxn modelId="{F603E9AE-D44E-4C37-A34E-B69808F49017}" type="presParOf" srcId="{81FA90A5-C6F9-478A-BD21-CDDFF08B6F35}" destId="{FB258454-66AA-4FD7-A789-C6354912E4B5}" srcOrd="5" destOrd="0" presId="urn:microsoft.com/office/officeart/2005/8/layout/default"/>
    <dgm:cxn modelId="{A4B34C11-F4C8-4473-A75C-342C73DFA030}" type="presParOf" srcId="{81FA90A5-C6F9-478A-BD21-CDDFF08B6F35}" destId="{ADB54EB4-479D-44F5-9BCE-6FCC7984D551}" srcOrd="6" destOrd="0" presId="urn:microsoft.com/office/officeart/2005/8/layout/default"/>
    <dgm:cxn modelId="{56813618-9175-4A5E-85EA-73DB574D0796}" type="presParOf" srcId="{81FA90A5-C6F9-478A-BD21-CDDFF08B6F35}" destId="{97232217-80D4-42C6-A690-8F89B493AFDB}" srcOrd="7" destOrd="0" presId="urn:microsoft.com/office/officeart/2005/8/layout/default"/>
    <dgm:cxn modelId="{0DB46A6D-8E39-4C2D-955F-F2E451BC26FF}" type="presParOf" srcId="{81FA90A5-C6F9-478A-BD21-CDDFF08B6F35}" destId="{F1C5ED1C-9BC4-4884-98C0-92D7D8FCAF3F}" srcOrd="8" destOrd="0" presId="urn:microsoft.com/office/officeart/2005/8/layout/default"/>
    <dgm:cxn modelId="{C82CCAE6-46C6-418B-9E5D-0D347FA472B3}" type="presParOf" srcId="{81FA90A5-C6F9-478A-BD21-CDDFF08B6F35}" destId="{761AEC97-58BC-493C-A5B5-75050D852FAA}" srcOrd="9" destOrd="0" presId="urn:microsoft.com/office/officeart/2005/8/layout/default"/>
    <dgm:cxn modelId="{79456855-CE14-4673-9312-6CBDD7DB0F5C}" type="presParOf" srcId="{81FA90A5-C6F9-478A-BD21-CDDFF08B6F35}" destId="{65394EB3-5AE0-4349-89F6-E07C343982E8}" srcOrd="10" destOrd="0" presId="urn:microsoft.com/office/officeart/2005/8/layout/default"/>
    <dgm:cxn modelId="{5C58F93F-CED0-4398-8151-65BF3273711F}" type="presParOf" srcId="{81FA90A5-C6F9-478A-BD21-CDDFF08B6F35}" destId="{110141F5-CF63-4228-A8EA-05DBC5FC72EA}" srcOrd="11" destOrd="0" presId="urn:microsoft.com/office/officeart/2005/8/layout/default"/>
    <dgm:cxn modelId="{496F2C5B-CFEF-48C9-9F5C-E6E09F05AF08}" type="presParOf" srcId="{81FA90A5-C6F9-478A-BD21-CDDFF08B6F35}" destId="{E717CE88-3C23-4B2E-BA63-53EF201A8802}" srcOrd="12" destOrd="0" presId="urn:microsoft.com/office/officeart/2005/8/layout/default"/>
    <dgm:cxn modelId="{D08DEF10-E449-4487-93AE-CC7B30C3D729}" type="presParOf" srcId="{81FA90A5-C6F9-478A-BD21-CDDFF08B6F35}" destId="{DA48106F-4F76-4639-94FE-1D5D3D88F05F}" srcOrd="13" destOrd="0" presId="urn:microsoft.com/office/officeart/2005/8/layout/default"/>
    <dgm:cxn modelId="{2C34244A-DB32-4508-94E5-B268922FF8E3}" type="presParOf" srcId="{81FA90A5-C6F9-478A-BD21-CDDFF08B6F35}" destId="{918C5C58-D240-4B9E-A730-84605E10D50C}" srcOrd="14" destOrd="0" presId="urn:microsoft.com/office/officeart/2005/8/layout/default"/>
    <dgm:cxn modelId="{77A01BF8-CB50-4E3F-ABCA-53E9C1724954}" type="presParOf" srcId="{81FA90A5-C6F9-478A-BD21-CDDFF08B6F35}" destId="{CE997108-AFDB-48BD-8B92-C127B3FE30DD}" srcOrd="15" destOrd="0" presId="urn:microsoft.com/office/officeart/2005/8/layout/default"/>
    <dgm:cxn modelId="{226B75A7-95E8-4ADC-8673-4F449937F5FB}" type="presParOf" srcId="{81FA90A5-C6F9-478A-BD21-CDDFF08B6F35}" destId="{A578BC08-19C5-438D-86EC-8F88CF46E0C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263679-CB4B-4CF3-920F-701370E40D1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1D6C0F-A122-4B43-8567-4B43F67EB8C4}">
      <dgm:prSet custT="1"/>
      <dgm:spPr/>
      <dgm:t>
        <a:bodyPr/>
        <a:lstStyle/>
        <a:p>
          <a:pPr>
            <a:lnSpc>
              <a:spcPct val="100000"/>
            </a:lnSpc>
          </a:pPr>
          <a:r>
            <a:rPr lang="fr-FR" sz="1900" dirty="0"/>
            <a:t>Internat 	 et restauration			</a:t>
          </a:r>
          <a:r>
            <a:rPr lang="fr-FR" sz="2800" b="1" dirty="0"/>
            <a:t>1548 €</a:t>
          </a:r>
        </a:p>
      </dgm:t>
    </dgm:pt>
    <dgm:pt modelId="{E8546D54-7DB8-4057-BC3F-81BABCC3E414}" type="parTrans" cxnId="{C42B6470-1754-4D5A-8E07-D85E99B7126F}">
      <dgm:prSet/>
      <dgm:spPr/>
      <dgm:t>
        <a:bodyPr/>
        <a:lstStyle/>
        <a:p>
          <a:endParaRPr lang="fr-FR"/>
        </a:p>
      </dgm:t>
    </dgm:pt>
    <dgm:pt modelId="{103E62CD-EDF5-4CC6-82DD-8430419A2126}" type="sibTrans" cxnId="{C42B6470-1754-4D5A-8E07-D85E99B7126F}">
      <dgm:prSet/>
      <dgm:spPr/>
      <dgm:t>
        <a:bodyPr/>
        <a:lstStyle/>
        <a:p>
          <a:endParaRPr lang="fr-FR"/>
        </a:p>
      </dgm:t>
    </dgm:pt>
    <dgm:pt modelId="{37BAD854-6B32-4942-A6AC-E88AC60FEA35}">
      <dgm:prSet custT="1"/>
      <dgm:spPr/>
      <dgm:t>
        <a:bodyPr/>
        <a:lstStyle/>
        <a:p>
          <a:pPr>
            <a:lnSpc>
              <a:spcPct val="100000"/>
            </a:lnSpc>
          </a:pPr>
          <a:r>
            <a:rPr lang="fr-FR" sz="1900" dirty="0"/>
            <a:t>Frais de fonctionnement		  	</a:t>
          </a:r>
          <a:r>
            <a:rPr lang="fr-FR" sz="1900" b="1" dirty="0"/>
            <a:t>   </a:t>
          </a:r>
          <a:r>
            <a:rPr lang="fr-FR" sz="2800" b="1" dirty="0"/>
            <a:t>100 €</a:t>
          </a:r>
        </a:p>
      </dgm:t>
    </dgm:pt>
    <dgm:pt modelId="{1CD7A288-3C07-4682-9B2B-EE5B426A6AD5}" type="parTrans" cxnId="{F28D5184-8FC0-4DF5-BB77-E10491B3D418}">
      <dgm:prSet/>
      <dgm:spPr/>
      <dgm:t>
        <a:bodyPr/>
        <a:lstStyle/>
        <a:p>
          <a:endParaRPr lang="fr-FR"/>
        </a:p>
      </dgm:t>
    </dgm:pt>
    <dgm:pt modelId="{552E5DBC-7BCD-464A-B4D7-F737E9AD1A9E}" type="sibTrans" cxnId="{F28D5184-8FC0-4DF5-BB77-E10491B3D418}">
      <dgm:prSet/>
      <dgm:spPr/>
      <dgm:t>
        <a:bodyPr/>
        <a:lstStyle/>
        <a:p>
          <a:endParaRPr lang="fr-FR"/>
        </a:p>
      </dgm:t>
    </dgm:pt>
    <dgm:pt modelId="{392D6417-DE51-4ABC-8222-469742F0D202}">
      <dgm:prSet custT="1"/>
      <dgm:spPr/>
      <dgm:t>
        <a:bodyPr/>
        <a:lstStyle/>
        <a:p>
          <a:pPr>
            <a:lnSpc>
              <a:spcPct val="100000"/>
            </a:lnSpc>
          </a:pPr>
          <a:r>
            <a:rPr lang="fr-FR" sz="1900" dirty="0"/>
            <a:t>Pack Textile 		                 	   </a:t>
          </a:r>
          <a:r>
            <a:rPr lang="fr-FR" sz="2800" b="1" dirty="0"/>
            <a:t>150 €</a:t>
          </a:r>
        </a:p>
      </dgm:t>
    </dgm:pt>
    <dgm:pt modelId="{26B052C2-12EF-44B4-B262-F8345E96CA75}" type="parTrans" cxnId="{4435CE8E-190C-4C65-B9C0-EFFDBAB7DF18}">
      <dgm:prSet/>
      <dgm:spPr/>
      <dgm:t>
        <a:bodyPr/>
        <a:lstStyle/>
        <a:p>
          <a:endParaRPr lang="fr-FR"/>
        </a:p>
      </dgm:t>
    </dgm:pt>
    <dgm:pt modelId="{D4A25020-E71D-48FE-8FCE-E9C386B3FEB6}" type="sibTrans" cxnId="{4435CE8E-190C-4C65-B9C0-EFFDBAB7DF18}">
      <dgm:prSet/>
      <dgm:spPr/>
      <dgm:t>
        <a:bodyPr/>
        <a:lstStyle/>
        <a:p>
          <a:endParaRPr lang="fr-FR"/>
        </a:p>
      </dgm:t>
    </dgm:pt>
    <dgm:pt modelId="{28CFFDEE-D964-499F-A716-68064AC63D3D}">
      <dgm:prSet custT="1"/>
      <dgm:spPr/>
      <dgm:t>
        <a:bodyPr/>
        <a:lstStyle/>
        <a:p>
          <a:pPr>
            <a:lnSpc>
              <a:spcPct val="100000"/>
            </a:lnSpc>
          </a:pPr>
          <a:r>
            <a:rPr lang="fr-FR" sz="1900" dirty="0"/>
            <a:t>Total  				</a:t>
          </a:r>
          <a:r>
            <a:rPr lang="fr-FR" sz="1900" b="1" dirty="0"/>
            <a:t>             </a:t>
          </a:r>
          <a:r>
            <a:rPr lang="fr-FR" sz="3200" b="1" dirty="0"/>
            <a:t>1798 €</a:t>
          </a:r>
        </a:p>
      </dgm:t>
    </dgm:pt>
    <dgm:pt modelId="{AB44D6CB-0FC9-4B5D-8D95-2C0BB2A36C9C}" type="parTrans" cxnId="{1B20C850-85FE-4913-8119-EA4A47251323}">
      <dgm:prSet/>
      <dgm:spPr/>
      <dgm:t>
        <a:bodyPr/>
        <a:lstStyle/>
        <a:p>
          <a:endParaRPr lang="fr-FR"/>
        </a:p>
      </dgm:t>
    </dgm:pt>
    <dgm:pt modelId="{3EB2E7A3-532E-4967-8641-909842422D06}" type="sibTrans" cxnId="{1B20C850-85FE-4913-8119-EA4A47251323}">
      <dgm:prSet/>
      <dgm:spPr/>
      <dgm:t>
        <a:bodyPr/>
        <a:lstStyle/>
        <a:p>
          <a:endParaRPr lang="fr-FR"/>
        </a:p>
      </dgm:t>
    </dgm:pt>
    <dgm:pt modelId="{37C6A445-8133-4A43-AD85-FF53D5623351}" type="pres">
      <dgm:prSet presAssocID="{FA263679-CB4B-4CF3-920F-701370E40D1C}" presName="root" presStyleCnt="0">
        <dgm:presLayoutVars>
          <dgm:dir/>
          <dgm:resizeHandles val="exact"/>
        </dgm:presLayoutVars>
      </dgm:prSet>
      <dgm:spPr/>
    </dgm:pt>
    <dgm:pt modelId="{2C1D85E6-5419-4723-82E3-069B8B1A1CE4}" type="pres">
      <dgm:prSet presAssocID="{5B1D6C0F-A122-4B43-8567-4B43F67EB8C4}" presName="compNode" presStyleCnt="0"/>
      <dgm:spPr/>
    </dgm:pt>
    <dgm:pt modelId="{BFA0A90E-8FE2-4FD8-A9B1-5CDDDE98EF12}" type="pres">
      <dgm:prSet presAssocID="{5B1D6C0F-A122-4B43-8567-4B43F67EB8C4}" presName="bgRect" presStyleLbl="bgShp" presStyleIdx="0" presStyleCnt="4"/>
      <dgm:spPr/>
    </dgm:pt>
    <dgm:pt modelId="{6D8D808F-3320-42BD-8160-C9EF6EEE1575}" type="pres">
      <dgm:prSet presAssocID="{5B1D6C0F-A122-4B43-8567-4B43F67EB8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9CD0597B-1D57-480B-8F6C-453E18CB9D66}" type="pres">
      <dgm:prSet presAssocID="{5B1D6C0F-A122-4B43-8567-4B43F67EB8C4}" presName="spaceRect" presStyleCnt="0"/>
      <dgm:spPr/>
    </dgm:pt>
    <dgm:pt modelId="{FEC9D06E-6015-45B0-8AF2-27D407803C34}" type="pres">
      <dgm:prSet presAssocID="{5B1D6C0F-A122-4B43-8567-4B43F67EB8C4}" presName="parTx" presStyleLbl="revTx" presStyleIdx="0" presStyleCnt="4">
        <dgm:presLayoutVars>
          <dgm:chMax val="0"/>
          <dgm:chPref val="0"/>
        </dgm:presLayoutVars>
      </dgm:prSet>
      <dgm:spPr/>
    </dgm:pt>
    <dgm:pt modelId="{39586853-25A6-4228-B3A7-694C0607F14F}" type="pres">
      <dgm:prSet presAssocID="{103E62CD-EDF5-4CC6-82DD-8430419A2126}" presName="sibTrans" presStyleCnt="0"/>
      <dgm:spPr/>
    </dgm:pt>
    <dgm:pt modelId="{87F10F94-2F17-439B-BEDE-45451283868C}" type="pres">
      <dgm:prSet presAssocID="{37BAD854-6B32-4942-A6AC-E88AC60FEA35}" presName="compNode" presStyleCnt="0"/>
      <dgm:spPr/>
    </dgm:pt>
    <dgm:pt modelId="{7B047726-665C-43DE-92D5-0E24ABE9ADCA}" type="pres">
      <dgm:prSet presAssocID="{37BAD854-6B32-4942-A6AC-E88AC60FEA35}" presName="bgRect" presStyleLbl="bgShp" presStyleIdx="1" presStyleCnt="4"/>
      <dgm:spPr/>
    </dgm:pt>
    <dgm:pt modelId="{374410E6-40AA-47B2-B6B8-14CADD676DCE}" type="pres">
      <dgm:prSet presAssocID="{37BAD854-6B32-4942-A6AC-E88AC60FEA35}" presName="iconRect" presStyleLbl="node1" presStyleIdx="1" presStyleCnt="4"/>
      <dgm:spPr>
        <a:blipFill rotWithShape="1">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Heartbeat"/>
        </a:ext>
      </dgm:extLst>
    </dgm:pt>
    <dgm:pt modelId="{840FFBFD-6C9A-4839-8BE2-E0584BE9A519}" type="pres">
      <dgm:prSet presAssocID="{37BAD854-6B32-4942-A6AC-E88AC60FEA35}" presName="spaceRect" presStyleCnt="0"/>
      <dgm:spPr/>
    </dgm:pt>
    <dgm:pt modelId="{DAFDEBAC-E3FC-4B7E-8988-9EAB786F04D6}" type="pres">
      <dgm:prSet presAssocID="{37BAD854-6B32-4942-A6AC-E88AC60FEA35}" presName="parTx" presStyleLbl="revTx" presStyleIdx="1" presStyleCnt="4">
        <dgm:presLayoutVars>
          <dgm:chMax val="0"/>
          <dgm:chPref val="0"/>
        </dgm:presLayoutVars>
      </dgm:prSet>
      <dgm:spPr/>
    </dgm:pt>
    <dgm:pt modelId="{08A8F39B-FAEB-4666-84D2-649E7B7DE25F}" type="pres">
      <dgm:prSet presAssocID="{552E5DBC-7BCD-464A-B4D7-F737E9AD1A9E}" presName="sibTrans" presStyleCnt="0"/>
      <dgm:spPr/>
    </dgm:pt>
    <dgm:pt modelId="{B084B0F2-6E8E-4D02-9265-E86A1771A07E}" type="pres">
      <dgm:prSet presAssocID="{392D6417-DE51-4ABC-8222-469742F0D202}" presName="compNode" presStyleCnt="0"/>
      <dgm:spPr/>
    </dgm:pt>
    <dgm:pt modelId="{E2B0BEFC-7A75-4367-8C25-A05AB3D121BA}" type="pres">
      <dgm:prSet presAssocID="{392D6417-DE51-4ABC-8222-469742F0D202}" presName="bgRect" presStyleLbl="bgShp" presStyleIdx="2" presStyleCnt="4"/>
      <dgm:spPr/>
    </dgm:pt>
    <dgm:pt modelId="{0661CC90-4340-4534-8DE7-329C7D2FB38F}" type="pres">
      <dgm:prSet presAssocID="{392D6417-DE51-4ABC-8222-469742F0D202}"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hirt"/>
        </a:ext>
      </dgm:extLst>
    </dgm:pt>
    <dgm:pt modelId="{C8EFAB15-93AE-4648-9E9F-B6370FB1BA6B}" type="pres">
      <dgm:prSet presAssocID="{392D6417-DE51-4ABC-8222-469742F0D202}" presName="spaceRect" presStyleCnt="0"/>
      <dgm:spPr/>
    </dgm:pt>
    <dgm:pt modelId="{CED9A8F8-6759-4598-A11B-802EE7D1897A}" type="pres">
      <dgm:prSet presAssocID="{392D6417-DE51-4ABC-8222-469742F0D202}" presName="parTx" presStyleLbl="revTx" presStyleIdx="2" presStyleCnt="4">
        <dgm:presLayoutVars>
          <dgm:chMax val="0"/>
          <dgm:chPref val="0"/>
        </dgm:presLayoutVars>
      </dgm:prSet>
      <dgm:spPr/>
    </dgm:pt>
    <dgm:pt modelId="{4BA88587-8283-45AC-BDF4-BFEE1F06559F}" type="pres">
      <dgm:prSet presAssocID="{D4A25020-E71D-48FE-8FCE-E9C386B3FEB6}" presName="sibTrans" presStyleCnt="0"/>
      <dgm:spPr/>
    </dgm:pt>
    <dgm:pt modelId="{CDEC5898-C5F0-44C0-8403-16292818F672}" type="pres">
      <dgm:prSet presAssocID="{28CFFDEE-D964-499F-A716-68064AC63D3D}" presName="compNode" presStyleCnt="0"/>
      <dgm:spPr/>
    </dgm:pt>
    <dgm:pt modelId="{C4B74B0C-CED0-418C-BF62-55DD74D4CDCF}" type="pres">
      <dgm:prSet presAssocID="{28CFFDEE-D964-499F-A716-68064AC63D3D}" presName="bgRect" presStyleLbl="bgShp" presStyleIdx="3" presStyleCnt="4"/>
      <dgm:spPr/>
    </dgm:pt>
    <dgm:pt modelId="{9ABC6007-A007-4906-A512-661DD70644F6}" type="pres">
      <dgm:prSet presAssocID="{28CFFDEE-D964-499F-A716-68064AC63D3D}" presName="iconRect" presStyleLbl="node1" presStyleIdx="3" presStyleCnt="4"/>
      <dgm:spPr>
        <a:ln>
          <a:noFill/>
        </a:ln>
      </dgm:spPr>
    </dgm:pt>
    <dgm:pt modelId="{227448F4-09B1-4201-BCB7-4F81F34B0AD4}" type="pres">
      <dgm:prSet presAssocID="{28CFFDEE-D964-499F-A716-68064AC63D3D}" presName="spaceRect" presStyleCnt="0"/>
      <dgm:spPr/>
    </dgm:pt>
    <dgm:pt modelId="{08F91152-3279-4503-856A-7E1E8B455EEB}" type="pres">
      <dgm:prSet presAssocID="{28CFFDEE-D964-499F-A716-68064AC63D3D}" presName="parTx" presStyleLbl="revTx" presStyleIdx="3" presStyleCnt="4">
        <dgm:presLayoutVars>
          <dgm:chMax val="0"/>
          <dgm:chPref val="0"/>
        </dgm:presLayoutVars>
      </dgm:prSet>
      <dgm:spPr/>
    </dgm:pt>
  </dgm:ptLst>
  <dgm:cxnLst>
    <dgm:cxn modelId="{FE411E0E-6506-4392-930B-9D2238A04AFE}" type="presOf" srcId="{FA263679-CB4B-4CF3-920F-701370E40D1C}" destId="{37C6A445-8133-4A43-AD85-FF53D5623351}" srcOrd="0" destOrd="0" presId="urn:microsoft.com/office/officeart/2018/2/layout/IconVerticalSolidList"/>
    <dgm:cxn modelId="{41493E22-D54E-4523-AB58-0138A5804AEA}" type="presOf" srcId="{392D6417-DE51-4ABC-8222-469742F0D202}" destId="{CED9A8F8-6759-4598-A11B-802EE7D1897A}" srcOrd="0" destOrd="0" presId="urn:microsoft.com/office/officeart/2018/2/layout/IconVerticalSolidList"/>
    <dgm:cxn modelId="{C42B6470-1754-4D5A-8E07-D85E99B7126F}" srcId="{FA263679-CB4B-4CF3-920F-701370E40D1C}" destId="{5B1D6C0F-A122-4B43-8567-4B43F67EB8C4}" srcOrd="0" destOrd="0" parTransId="{E8546D54-7DB8-4057-BC3F-81BABCC3E414}" sibTransId="{103E62CD-EDF5-4CC6-82DD-8430419A2126}"/>
    <dgm:cxn modelId="{1B20C850-85FE-4913-8119-EA4A47251323}" srcId="{FA263679-CB4B-4CF3-920F-701370E40D1C}" destId="{28CFFDEE-D964-499F-A716-68064AC63D3D}" srcOrd="3" destOrd="0" parTransId="{AB44D6CB-0FC9-4B5D-8D95-2C0BB2A36C9C}" sibTransId="{3EB2E7A3-532E-4967-8641-909842422D06}"/>
    <dgm:cxn modelId="{C2D94674-566F-4159-929A-FF03DC3F2E72}" type="presOf" srcId="{28CFFDEE-D964-499F-A716-68064AC63D3D}" destId="{08F91152-3279-4503-856A-7E1E8B455EEB}" srcOrd="0" destOrd="0" presId="urn:microsoft.com/office/officeart/2018/2/layout/IconVerticalSolidList"/>
    <dgm:cxn modelId="{05A64C80-276E-47FB-866A-89AFE4296785}" type="presOf" srcId="{37BAD854-6B32-4942-A6AC-E88AC60FEA35}" destId="{DAFDEBAC-E3FC-4B7E-8988-9EAB786F04D6}" srcOrd="0" destOrd="0" presId="urn:microsoft.com/office/officeart/2018/2/layout/IconVerticalSolidList"/>
    <dgm:cxn modelId="{F28D5184-8FC0-4DF5-BB77-E10491B3D418}" srcId="{FA263679-CB4B-4CF3-920F-701370E40D1C}" destId="{37BAD854-6B32-4942-A6AC-E88AC60FEA35}" srcOrd="1" destOrd="0" parTransId="{1CD7A288-3C07-4682-9B2B-EE5B426A6AD5}" sibTransId="{552E5DBC-7BCD-464A-B4D7-F737E9AD1A9E}"/>
    <dgm:cxn modelId="{4435CE8E-190C-4C65-B9C0-EFFDBAB7DF18}" srcId="{FA263679-CB4B-4CF3-920F-701370E40D1C}" destId="{392D6417-DE51-4ABC-8222-469742F0D202}" srcOrd="2" destOrd="0" parTransId="{26B052C2-12EF-44B4-B262-F8345E96CA75}" sibTransId="{D4A25020-E71D-48FE-8FCE-E9C386B3FEB6}"/>
    <dgm:cxn modelId="{3A9F26DE-095B-4D45-B54C-F94AC6D7C580}" type="presOf" srcId="{5B1D6C0F-A122-4B43-8567-4B43F67EB8C4}" destId="{FEC9D06E-6015-45B0-8AF2-27D407803C34}" srcOrd="0" destOrd="0" presId="urn:microsoft.com/office/officeart/2018/2/layout/IconVerticalSolidList"/>
    <dgm:cxn modelId="{2FA64257-2E8D-457A-AB61-40F29FE6FBEA}" type="presParOf" srcId="{37C6A445-8133-4A43-AD85-FF53D5623351}" destId="{2C1D85E6-5419-4723-82E3-069B8B1A1CE4}" srcOrd="0" destOrd="0" presId="urn:microsoft.com/office/officeart/2018/2/layout/IconVerticalSolidList"/>
    <dgm:cxn modelId="{F3649B63-730E-47FE-8FE8-928D6DF36F6E}" type="presParOf" srcId="{2C1D85E6-5419-4723-82E3-069B8B1A1CE4}" destId="{BFA0A90E-8FE2-4FD8-A9B1-5CDDDE98EF12}" srcOrd="0" destOrd="0" presId="urn:microsoft.com/office/officeart/2018/2/layout/IconVerticalSolidList"/>
    <dgm:cxn modelId="{8C6054B8-F246-4334-97BC-750663A7C2AB}" type="presParOf" srcId="{2C1D85E6-5419-4723-82E3-069B8B1A1CE4}" destId="{6D8D808F-3320-42BD-8160-C9EF6EEE1575}" srcOrd="1" destOrd="0" presId="urn:microsoft.com/office/officeart/2018/2/layout/IconVerticalSolidList"/>
    <dgm:cxn modelId="{505C3BC8-D798-4EC2-9FE4-822CF84349E8}" type="presParOf" srcId="{2C1D85E6-5419-4723-82E3-069B8B1A1CE4}" destId="{9CD0597B-1D57-480B-8F6C-453E18CB9D66}" srcOrd="2" destOrd="0" presId="urn:microsoft.com/office/officeart/2018/2/layout/IconVerticalSolidList"/>
    <dgm:cxn modelId="{D41F5671-C78B-4675-8266-B4C6AAFEFF44}" type="presParOf" srcId="{2C1D85E6-5419-4723-82E3-069B8B1A1CE4}" destId="{FEC9D06E-6015-45B0-8AF2-27D407803C34}" srcOrd="3" destOrd="0" presId="urn:microsoft.com/office/officeart/2018/2/layout/IconVerticalSolidList"/>
    <dgm:cxn modelId="{D50914B5-E61E-481D-818B-0EFDAFF69BF8}" type="presParOf" srcId="{37C6A445-8133-4A43-AD85-FF53D5623351}" destId="{39586853-25A6-4228-B3A7-694C0607F14F}" srcOrd="1" destOrd="0" presId="urn:microsoft.com/office/officeart/2018/2/layout/IconVerticalSolidList"/>
    <dgm:cxn modelId="{E86D9F58-D651-42BF-B0C1-7EF429EA2760}" type="presParOf" srcId="{37C6A445-8133-4A43-AD85-FF53D5623351}" destId="{87F10F94-2F17-439B-BEDE-45451283868C}" srcOrd="2" destOrd="0" presId="urn:microsoft.com/office/officeart/2018/2/layout/IconVerticalSolidList"/>
    <dgm:cxn modelId="{7775F87F-C24A-4A03-B106-97FB2CBFA36E}" type="presParOf" srcId="{87F10F94-2F17-439B-BEDE-45451283868C}" destId="{7B047726-665C-43DE-92D5-0E24ABE9ADCA}" srcOrd="0" destOrd="0" presId="urn:microsoft.com/office/officeart/2018/2/layout/IconVerticalSolidList"/>
    <dgm:cxn modelId="{1C7D6237-E8A4-44EE-BAA0-AE28A6BFFF0C}" type="presParOf" srcId="{87F10F94-2F17-439B-BEDE-45451283868C}" destId="{374410E6-40AA-47B2-B6B8-14CADD676DCE}" srcOrd="1" destOrd="0" presId="urn:microsoft.com/office/officeart/2018/2/layout/IconVerticalSolidList"/>
    <dgm:cxn modelId="{93CC3815-E3FE-4C49-BCA5-D2761DBAC42F}" type="presParOf" srcId="{87F10F94-2F17-439B-BEDE-45451283868C}" destId="{840FFBFD-6C9A-4839-8BE2-E0584BE9A519}" srcOrd="2" destOrd="0" presId="urn:microsoft.com/office/officeart/2018/2/layout/IconVerticalSolidList"/>
    <dgm:cxn modelId="{02DDDF56-C17D-436B-B710-D765914E7572}" type="presParOf" srcId="{87F10F94-2F17-439B-BEDE-45451283868C}" destId="{DAFDEBAC-E3FC-4B7E-8988-9EAB786F04D6}" srcOrd="3" destOrd="0" presId="urn:microsoft.com/office/officeart/2018/2/layout/IconVerticalSolidList"/>
    <dgm:cxn modelId="{6382C4DE-554E-4A4E-AA39-204359BF75E5}" type="presParOf" srcId="{37C6A445-8133-4A43-AD85-FF53D5623351}" destId="{08A8F39B-FAEB-4666-84D2-649E7B7DE25F}" srcOrd="3" destOrd="0" presId="urn:microsoft.com/office/officeart/2018/2/layout/IconVerticalSolidList"/>
    <dgm:cxn modelId="{8E948372-D771-4F65-BF4E-793C6DF4062E}" type="presParOf" srcId="{37C6A445-8133-4A43-AD85-FF53D5623351}" destId="{B084B0F2-6E8E-4D02-9265-E86A1771A07E}" srcOrd="4" destOrd="0" presId="urn:microsoft.com/office/officeart/2018/2/layout/IconVerticalSolidList"/>
    <dgm:cxn modelId="{ED709BDD-13F3-41BF-B534-23DC9C397B42}" type="presParOf" srcId="{B084B0F2-6E8E-4D02-9265-E86A1771A07E}" destId="{E2B0BEFC-7A75-4367-8C25-A05AB3D121BA}" srcOrd="0" destOrd="0" presId="urn:microsoft.com/office/officeart/2018/2/layout/IconVerticalSolidList"/>
    <dgm:cxn modelId="{12E48590-44DD-4493-ACA3-7F4B25AF75D3}" type="presParOf" srcId="{B084B0F2-6E8E-4D02-9265-E86A1771A07E}" destId="{0661CC90-4340-4534-8DE7-329C7D2FB38F}" srcOrd="1" destOrd="0" presId="urn:microsoft.com/office/officeart/2018/2/layout/IconVerticalSolidList"/>
    <dgm:cxn modelId="{2429815D-230C-4823-B48F-7F6D3F739676}" type="presParOf" srcId="{B084B0F2-6E8E-4D02-9265-E86A1771A07E}" destId="{C8EFAB15-93AE-4648-9E9F-B6370FB1BA6B}" srcOrd="2" destOrd="0" presId="urn:microsoft.com/office/officeart/2018/2/layout/IconVerticalSolidList"/>
    <dgm:cxn modelId="{C8BACCEF-9344-49CD-9D06-8FECDFA61880}" type="presParOf" srcId="{B084B0F2-6E8E-4D02-9265-E86A1771A07E}" destId="{CED9A8F8-6759-4598-A11B-802EE7D1897A}" srcOrd="3" destOrd="0" presId="urn:microsoft.com/office/officeart/2018/2/layout/IconVerticalSolidList"/>
    <dgm:cxn modelId="{5D38C7FF-41AF-4733-8FAE-2D148BA32729}" type="presParOf" srcId="{37C6A445-8133-4A43-AD85-FF53D5623351}" destId="{4BA88587-8283-45AC-BDF4-BFEE1F06559F}" srcOrd="5" destOrd="0" presId="urn:microsoft.com/office/officeart/2018/2/layout/IconVerticalSolidList"/>
    <dgm:cxn modelId="{A284FD13-85A4-444C-8ACE-822F6C971157}" type="presParOf" srcId="{37C6A445-8133-4A43-AD85-FF53D5623351}" destId="{CDEC5898-C5F0-44C0-8403-16292818F672}" srcOrd="6" destOrd="0" presId="urn:microsoft.com/office/officeart/2018/2/layout/IconVerticalSolidList"/>
    <dgm:cxn modelId="{4FE1205E-4C27-4A8C-A759-3A922C68028A}" type="presParOf" srcId="{CDEC5898-C5F0-44C0-8403-16292818F672}" destId="{C4B74B0C-CED0-418C-BF62-55DD74D4CDCF}" srcOrd="0" destOrd="0" presId="urn:microsoft.com/office/officeart/2018/2/layout/IconVerticalSolidList"/>
    <dgm:cxn modelId="{90113C9B-3B77-4E3F-8D98-853BB8FA68FF}" type="presParOf" srcId="{CDEC5898-C5F0-44C0-8403-16292818F672}" destId="{9ABC6007-A007-4906-A512-661DD70644F6}" srcOrd="1" destOrd="0" presId="urn:microsoft.com/office/officeart/2018/2/layout/IconVerticalSolidList"/>
    <dgm:cxn modelId="{163E990F-CB08-411C-BA28-EA40EDDBE88A}" type="presParOf" srcId="{CDEC5898-C5F0-44C0-8403-16292818F672}" destId="{227448F4-09B1-4201-BCB7-4F81F34B0AD4}" srcOrd="2" destOrd="0" presId="urn:microsoft.com/office/officeart/2018/2/layout/IconVerticalSolidList"/>
    <dgm:cxn modelId="{F79F0343-9084-4691-9DD5-E7B22344CF8A}" type="presParOf" srcId="{CDEC5898-C5F0-44C0-8403-16292818F672}" destId="{08F91152-3279-4503-856A-7E1E8B455E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D5753-8D40-4E8B-9031-4363ADDA0208}">
      <dsp:nvSpPr>
        <dsp:cNvPr id="0" name=""/>
        <dsp:cNvSpPr/>
      </dsp:nvSpPr>
      <dsp:spPr>
        <a:xfrm>
          <a:off x="-204134" y="-59082"/>
          <a:ext cx="9417992" cy="138550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La modification du Parcours de Performance Fédérale impose aux pôles de réduire leurs effectifs. Ainsi le site de Pont à mousson a vu le nombre de pensionnaires de 3ème à la terminale passer de 30 à 17 joueurs.</a:t>
          </a:r>
        </a:p>
        <a:p>
          <a:pPr marL="0" lvl="0" indent="0" algn="ctr" defTabSz="622300">
            <a:lnSpc>
              <a:spcPct val="90000"/>
            </a:lnSpc>
            <a:spcBef>
              <a:spcPct val="0"/>
            </a:spcBef>
            <a:spcAft>
              <a:spcPct val="35000"/>
            </a:spcAft>
            <a:buNone/>
          </a:pPr>
          <a:r>
            <a:rPr lang="fr-FR" sz="1400" kern="1200" dirty="0"/>
            <a:t> Ce petit nombre de joueurs sur quatre années d'âge ne nous permet pas de pratiquer le handball à effectif complet et d'organiser des groupes homogènes de travail pour les séances d'opposition.</a:t>
          </a:r>
          <a:endParaRPr lang="en-US" sz="1400" kern="1200" dirty="0"/>
        </a:p>
      </dsp:txBody>
      <dsp:txXfrm>
        <a:off x="-163554" y="-18502"/>
        <a:ext cx="8052767" cy="1304347"/>
      </dsp:txXfrm>
    </dsp:sp>
    <dsp:sp modelId="{7D32FF02-D87D-40AC-B67E-8E5AD06C59C6}">
      <dsp:nvSpPr>
        <dsp:cNvPr id="0" name=""/>
        <dsp:cNvSpPr/>
      </dsp:nvSpPr>
      <dsp:spPr>
        <a:xfrm>
          <a:off x="963086" y="1399790"/>
          <a:ext cx="8601456" cy="1149178"/>
        </a:xfrm>
        <a:prstGeom prst="roundRect">
          <a:avLst>
            <a:gd name="adj" fmla="val 10000"/>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C’est pourquoi il nous faut procéder à un rééquilibrage. </a:t>
          </a:r>
        </a:p>
        <a:p>
          <a:pPr marL="0" lvl="0" indent="0" algn="ctr" defTabSz="622300">
            <a:lnSpc>
              <a:spcPct val="90000"/>
            </a:lnSpc>
            <a:spcBef>
              <a:spcPct val="0"/>
            </a:spcBef>
            <a:spcAft>
              <a:spcPct val="35000"/>
            </a:spcAft>
            <a:buNone/>
          </a:pPr>
          <a:r>
            <a:rPr lang="fr-FR" sz="1400" kern="1200" dirty="0"/>
            <a:t>La Ligue du Grand-Est a donc souhaité créer une structure annexée au site d’accession de Pont à Mousson du pôle espoirs handball du Grand-Est </a:t>
          </a:r>
          <a:r>
            <a:rPr lang="fr-FR" sz="1700" kern="1200" dirty="0"/>
            <a:t>.</a:t>
          </a:r>
          <a:endParaRPr lang="en-US" sz="1700" kern="1200" dirty="0"/>
        </a:p>
      </dsp:txBody>
      <dsp:txXfrm>
        <a:off x="996744" y="1433448"/>
        <a:ext cx="7028221" cy="1081862"/>
      </dsp:txXfrm>
    </dsp:sp>
    <dsp:sp modelId="{B984BD18-86C9-4F84-A4E6-8A64926A3391}">
      <dsp:nvSpPr>
        <dsp:cNvPr id="0" name=""/>
        <dsp:cNvSpPr/>
      </dsp:nvSpPr>
      <dsp:spPr>
        <a:xfrm>
          <a:off x="1722038" y="2740498"/>
          <a:ext cx="8601456" cy="1149178"/>
        </a:xfrm>
        <a:prstGeom prst="roundRect">
          <a:avLst>
            <a:gd name="adj" fmla="val 1000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Par ailleurs, nous avons souhaité profiter des conditions favorables sur le lycée Hanzelet et depuis cette année également sur le lycée Marquette pour mettre en place une formation d’arbitres dont l’objectif sera, en parallèle à la pratique du handball, la possibilité d’accès au haut-niveau dans le domaine de l’arbitrage.</a:t>
          </a:r>
          <a:endParaRPr lang="en-US" sz="1400" kern="1200" dirty="0"/>
        </a:p>
      </dsp:txBody>
      <dsp:txXfrm>
        <a:off x="1755696" y="2774156"/>
        <a:ext cx="7028221" cy="1081862"/>
      </dsp:txXfrm>
    </dsp:sp>
    <dsp:sp modelId="{AC3DB8A0-426D-462A-B804-D38E34C4F7B3}">
      <dsp:nvSpPr>
        <dsp:cNvPr id="0" name=""/>
        <dsp:cNvSpPr/>
      </dsp:nvSpPr>
      <dsp:spPr>
        <a:xfrm>
          <a:off x="8058624" y="930542"/>
          <a:ext cx="746966" cy="74696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226691" y="930542"/>
        <a:ext cx="410832" cy="562092"/>
      </dsp:txXfrm>
    </dsp:sp>
    <dsp:sp modelId="{FD8EC0FB-B975-4E15-8DD5-C645D6E6A273}">
      <dsp:nvSpPr>
        <dsp:cNvPr id="0" name=""/>
        <dsp:cNvSpPr/>
      </dsp:nvSpPr>
      <dsp:spPr>
        <a:xfrm>
          <a:off x="8817576" y="2263589"/>
          <a:ext cx="746966" cy="74696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985643" y="2263589"/>
        <a:ext cx="410832" cy="562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2B64A-6466-4C5A-862D-20B85B173E41}">
      <dsp:nvSpPr>
        <dsp:cNvPr id="0" name=""/>
        <dsp:cNvSpPr/>
      </dsp:nvSpPr>
      <dsp:spPr>
        <a:xfrm>
          <a:off x="4446" y="353519"/>
          <a:ext cx="1944320" cy="24243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Le Centre s’adresse à tous les joueurs et arbitres qui seront scolarisés en seconde générale ou professionnelle (MEI, MELEC, Commerce, GA), en premières ou terminales générales ou technologiques :STMG,STL STI2D (ITEC OU EE), en premières et terminales professionnelles (MEI, MELEC, Commerce ou GA)</a:t>
          </a:r>
          <a:endParaRPr lang="en-US" sz="1200" kern="1200" dirty="0"/>
        </a:p>
      </dsp:txBody>
      <dsp:txXfrm>
        <a:off x="61393" y="410466"/>
        <a:ext cx="1830426" cy="2310430"/>
      </dsp:txXfrm>
    </dsp:sp>
    <dsp:sp modelId="{C7CD3CF1-6B2D-479A-BE01-A1A195CE5876}">
      <dsp:nvSpPr>
        <dsp:cNvPr id="0" name=""/>
        <dsp:cNvSpPr/>
      </dsp:nvSpPr>
      <dsp:spPr>
        <a:xfrm>
          <a:off x="2143199" y="1324586"/>
          <a:ext cx="412195" cy="48219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43199" y="1421024"/>
        <a:ext cx="288537" cy="289315"/>
      </dsp:txXfrm>
    </dsp:sp>
    <dsp:sp modelId="{A4335777-5E4E-42FC-BA2A-0403C98CA5B6}">
      <dsp:nvSpPr>
        <dsp:cNvPr id="0" name=""/>
        <dsp:cNvSpPr/>
      </dsp:nvSpPr>
      <dsp:spPr>
        <a:xfrm>
          <a:off x="2726495" y="353519"/>
          <a:ext cx="1944320" cy="242432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p>
        <a:p>
          <a:pPr marL="0" lvl="0" indent="0" algn="ctr" defTabSz="533400">
            <a:lnSpc>
              <a:spcPct val="90000"/>
            </a:lnSpc>
            <a:spcBef>
              <a:spcPct val="0"/>
            </a:spcBef>
            <a:spcAft>
              <a:spcPct val="35000"/>
            </a:spcAft>
            <a:buNone/>
          </a:pPr>
          <a:r>
            <a:rPr lang="fr-FR" sz="1200" kern="1200" dirty="0"/>
            <a:t>Le niveau de pratique et le potentiel athlétique devra être en adéquation avec la charge de travail et l’opposition à l’entraînement.</a:t>
          </a:r>
          <a:endParaRPr lang="en-US" sz="1200" kern="1200" dirty="0"/>
        </a:p>
      </dsp:txBody>
      <dsp:txXfrm>
        <a:off x="2783442" y="410466"/>
        <a:ext cx="1830426" cy="2310430"/>
      </dsp:txXfrm>
    </dsp:sp>
    <dsp:sp modelId="{5CE138A8-0CBA-4F64-A1B4-AE8F991A89C8}">
      <dsp:nvSpPr>
        <dsp:cNvPr id="0" name=""/>
        <dsp:cNvSpPr/>
      </dsp:nvSpPr>
      <dsp:spPr>
        <a:xfrm>
          <a:off x="4865247" y="1324586"/>
          <a:ext cx="412195" cy="482191"/>
        </a:xfrm>
        <a:prstGeom prst="rightArrow">
          <a:avLst>
            <a:gd name="adj1" fmla="val 60000"/>
            <a:gd name="adj2" fmla="val 50000"/>
          </a:avLst>
        </a:prstGeom>
        <a:solidFill>
          <a:schemeClr val="accent5">
            <a:hueOff val="-3379271"/>
            <a:satOff val="-8710"/>
            <a:lumOff val="-5883"/>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865247" y="1421024"/>
        <a:ext cx="288537" cy="289315"/>
      </dsp:txXfrm>
    </dsp:sp>
    <dsp:sp modelId="{7D7CF4B4-48CF-4633-AB5D-AB0C5DFCC60A}">
      <dsp:nvSpPr>
        <dsp:cNvPr id="0" name=""/>
        <dsp:cNvSpPr/>
      </dsp:nvSpPr>
      <dsp:spPr>
        <a:xfrm>
          <a:off x="5448544" y="353519"/>
          <a:ext cx="1944320" cy="242432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p>
        <a:p>
          <a:pPr marL="0" lvl="0" indent="0" algn="ctr" defTabSz="533400">
            <a:lnSpc>
              <a:spcPct val="90000"/>
            </a:lnSpc>
            <a:spcBef>
              <a:spcPct val="0"/>
            </a:spcBef>
            <a:spcAft>
              <a:spcPct val="35000"/>
            </a:spcAft>
            <a:buNone/>
          </a:pPr>
          <a:r>
            <a:rPr lang="fr-FR" sz="1200" kern="1200" dirty="0"/>
            <a:t>La motivation devra être très importante pour accepter les contraintes liées à la quantité d’entraînement et la rigueur exigée tant sur le plan sportif que scolaire.</a:t>
          </a:r>
          <a:endParaRPr lang="en-US" sz="1200" kern="1200" dirty="0"/>
        </a:p>
      </dsp:txBody>
      <dsp:txXfrm>
        <a:off x="5505491" y="410466"/>
        <a:ext cx="1830426" cy="2310430"/>
      </dsp:txXfrm>
    </dsp:sp>
    <dsp:sp modelId="{6A60DCBF-8610-4577-9A4E-A287E97FE69D}">
      <dsp:nvSpPr>
        <dsp:cNvPr id="0" name=""/>
        <dsp:cNvSpPr/>
      </dsp:nvSpPr>
      <dsp:spPr>
        <a:xfrm>
          <a:off x="7587296" y="1324586"/>
          <a:ext cx="412195" cy="482191"/>
        </a:xfrm>
        <a:prstGeom prst="rightArrow">
          <a:avLst>
            <a:gd name="adj1" fmla="val 60000"/>
            <a:gd name="adj2" fmla="val 50000"/>
          </a:avLst>
        </a:prstGeom>
        <a:solidFill>
          <a:schemeClr val="accent5">
            <a:hueOff val="-6758543"/>
            <a:satOff val="-17419"/>
            <a:lumOff val="-11765"/>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587296" y="1421024"/>
        <a:ext cx="288537" cy="289315"/>
      </dsp:txXfrm>
    </dsp:sp>
    <dsp:sp modelId="{392091F1-0BB4-48EB-9646-8E1165936F9F}">
      <dsp:nvSpPr>
        <dsp:cNvPr id="0" name=""/>
        <dsp:cNvSpPr/>
      </dsp:nvSpPr>
      <dsp:spPr>
        <a:xfrm>
          <a:off x="8170592" y="353519"/>
          <a:ext cx="1944320" cy="242432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kern="1200" dirty="0"/>
        </a:p>
        <a:p>
          <a:pPr marL="0" lvl="0" indent="0" algn="ctr" defTabSz="533400">
            <a:lnSpc>
              <a:spcPct val="90000"/>
            </a:lnSpc>
            <a:spcBef>
              <a:spcPct val="0"/>
            </a:spcBef>
            <a:spcAft>
              <a:spcPct val="35000"/>
            </a:spcAft>
            <a:buNone/>
          </a:pPr>
          <a:r>
            <a:rPr lang="fr-FR" sz="1200" kern="1200" dirty="0"/>
            <a:t>Le bulletin scolaire devra être exempt de remarques liées au manque de travail ou à un comportement inadapté en classe</a:t>
          </a:r>
          <a:endParaRPr lang="en-US" sz="1200" kern="1200" dirty="0"/>
        </a:p>
      </dsp:txBody>
      <dsp:txXfrm>
        <a:off x="8227539" y="410466"/>
        <a:ext cx="1830426" cy="2310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9B081-B4C2-4EC2-8638-0C9C6DBC9365}">
      <dsp:nvSpPr>
        <dsp:cNvPr id="0" name=""/>
        <dsp:cNvSpPr/>
      </dsp:nvSpPr>
      <dsp:spPr>
        <a:xfrm>
          <a:off x="8680441" y="0"/>
          <a:ext cx="2800052" cy="16800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i="0" kern="1200" dirty="0"/>
            <a:t>FORMATION DES JEUNES ARBITRES</a:t>
          </a:r>
        </a:p>
        <a:p>
          <a:pPr marL="0" lvl="0" indent="0" algn="ctr" defTabSz="533400">
            <a:lnSpc>
              <a:spcPct val="90000"/>
            </a:lnSpc>
            <a:spcBef>
              <a:spcPct val="0"/>
            </a:spcBef>
            <a:spcAft>
              <a:spcPct val="35000"/>
            </a:spcAft>
            <a:buNone/>
          </a:pPr>
          <a:r>
            <a:rPr lang="fr-FR" sz="1200" b="0" i="0" kern="1200" dirty="0"/>
            <a:t>Un intervenant chargé de développement Arbitrage de la Ligue Grand-Est de Handball</a:t>
          </a:r>
        </a:p>
        <a:p>
          <a:pPr marL="0" lvl="0" indent="0" algn="ctr" defTabSz="533400">
            <a:lnSpc>
              <a:spcPct val="90000"/>
            </a:lnSpc>
            <a:spcBef>
              <a:spcPct val="0"/>
            </a:spcBef>
            <a:spcAft>
              <a:spcPct val="35000"/>
            </a:spcAft>
            <a:buNone/>
          </a:pPr>
          <a:r>
            <a:rPr lang="fr-FR" sz="1200" b="0" i="0" kern="1200" dirty="0"/>
            <a:t>Formateur de Juges Arbitres Jeunes </a:t>
          </a:r>
        </a:p>
        <a:p>
          <a:pPr marL="0" lvl="0" indent="0" algn="ctr" defTabSz="533400">
            <a:lnSpc>
              <a:spcPct val="90000"/>
            </a:lnSpc>
            <a:spcBef>
              <a:spcPct val="0"/>
            </a:spcBef>
            <a:spcAft>
              <a:spcPct val="35000"/>
            </a:spcAft>
            <a:buNone/>
          </a:pPr>
          <a:r>
            <a:rPr lang="fr-FR" sz="1200" b="0" i="0" kern="1200" dirty="0"/>
            <a:t>6 heures par semaine</a:t>
          </a:r>
          <a:endParaRPr lang="en-US" sz="1200" b="0" kern="1200" dirty="0"/>
        </a:p>
        <a:p>
          <a:pPr marL="0" lvl="0" indent="0" algn="ctr" defTabSz="533400">
            <a:lnSpc>
              <a:spcPct val="90000"/>
            </a:lnSpc>
            <a:spcBef>
              <a:spcPct val="0"/>
            </a:spcBef>
            <a:spcAft>
              <a:spcPct val="35000"/>
            </a:spcAft>
            <a:buNone/>
          </a:pPr>
          <a:endParaRPr lang="en-US" sz="1200" kern="1200" dirty="0"/>
        </a:p>
      </dsp:txBody>
      <dsp:txXfrm>
        <a:off x="8680441" y="0"/>
        <a:ext cx="2800052" cy="1680031"/>
      </dsp:txXfrm>
    </dsp:sp>
    <dsp:sp modelId="{405BF3F0-4AE7-47B2-881C-6CBDC178D60F}">
      <dsp:nvSpPr>
        <dsp:cNvPr id="0" name=""/>
        <dsp:cNvSpPr/>
      </dsp:nvSpPr>
      <dsp:spPr>
        <a:xfrm>
          <a:off x="5847881" y="0"/>
          <a:ext cx="2800052" cy="168003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b="1" i="0" kern="1200" dirty="0"/>
        </a:p>
        <a:p>
          <a:pPr marL="0" lvl="0" indent="0" algn="ctr" defTabSz="533400">
            <a:lnSpc>
              <a:spcPct val="90000"/>
            </a:lnSpc>
            <a:spcBef>
              <a:spcPct val="0"/>
            </a:spcBef>
            <a:spcAft>
              <a:spcPct val="35000"/>
            </a:spcAft>
            <a:buNone/>
          </a:pPr>
          <a:r>
            <a:rPr lang="fr-FR" sz="1200" b="1" i="0" kern="1200" dirty="0"/>
            <a:t>GARDIENS DE BUT</a:t>
          </a:r>
        </a:p>
        <a:p>
          <a:pPr marL="0" lvl="0" indent="0" algn="ctr" defTabSz="533400">
            <a:lnSpc>
              <a:spcPct val="90000"/>
            </a:lnSpc>
            <a:spcBef>
              <a:spcPct val="0"/>
            </a:spcBef>
            <a:spcAft>
              <a:spcPct val="35000"/>
            </a:spcAft>
            <a:buNone/>
          </a:pPr>
          <a:r>
            <a:rPr lang="fr-FR" sz="1200" b="0" i="0" kern="1200" dirty="0"/>
            <a:t>Un intervenant chargé de l’entraînement spécifique des gardiens de but le mercredi après-midi</a:t>
          </a:r>
        </a:p>
        <a:p>
          <a:pPr marL="0" lvl="0" indent="0" algn="ctr" defTabSz="533400">
            <a:lnSpc>
              <a:spcPct val="90000"/>
            </a:lnSpc>
            <a:spcBef>
              <a:spcPct val="0"/>
            </a:spcBef>
            <a:spcAft>
              <a:spcPct val="35000"/>
            </a:spcAft>
            <a:buNone/>
          </a:pPr>
          <a:r>
            <a:rPr lang="fr-FR" sz="1200" b="0" i="0" kern="1200" dirty="0"/>
            <a:t>4 heures le mercredi </a:t>
          </a:r>
        </a:p>
        <a:p>
          <a:pPr marL="0" lvl="0" indent="0" algn="ctr" defTabSz="533400">
            <a:lnSpc>
              <a:spcPct val="90000"/>
            </a:lnSpc>
            <a:spcBef>
              <a:spcPct val="0"/>
            </a:spcBef>
            <a:spcAft>
              <a:spcPct val="35000"/>
            </a:spcAft>
            <a:buNone/>
          </a:pPr>
          <a:endParaRPr lang="fr-FR" sz="1400" b="0" i="0" kern="1200" dirty="0"/>
        </a:p>
        <a:p>
          <a:pPr marL="0" lvl="0" indent="0" algn="ctr" defTabSz="533400">
            <a:lnSpc>
              <a:spcPct val="90000"/>
            </a:lnSpc>
            <a:spcBef>
              <a:spcPct val="0"/>
            </a:spcBef>
            <a:spcAft>
              <a:spcPct val="35000"/>
            </a:spcAft>
            <a:buNone/>
          </a:pPr>
          <a:r>
            <a:rPr lang="fr-FR" sz="1400" b="0" i="0" kern="1200" dirty="0"/>
            <a:t>             </a:t>
          </a:r>
          <a:endParaRPr lang="en-US" sz="1400" kern="1200" dirty="0"/>
        </a:p>
      </dsp:txBody>
      <dsp:txXfrm>
        <a:off x="5847881" y="0"/>
        <a:ext cx="2800052" cy="1680031"/>
      </dsp:txXfrm>
    </dsp:sp>
    <dsp:sp modelId="{7A264675-804D-4A71-BAA1-F2109E792678}">
      <dsp:nvSpPr>
        <dsp:cNvPr id="0" name=""/>
        <dsp:cNvSpPr/>
      </dsp:nvSpPr>
      <dsp:spPr>
        <a:xfrm>
          <a:off x="0" y="0"/>
          <a:ext cx="2800052" cy="168003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fr-FR" sz="1200" b="1" i="0" kern="1200" dirty="0"/>
        </a:p>
        <a:p>
          <a:pPr marL="0" lvl="0" indent="0" algn="ctr" defTabSz="533400">
            <a:lnSpc>
              <a:spcPct val="90000"/>
            </a:lnSpc>
            <a:spcBef>
              <a:spcPct val="0"/>
            </a:spcBef>
            <a:spcAft>
              <a:spcPct val="35000"/>
            </a:spcAft>
            <a:buNone/>
          </a:pPr>
          <a:r>
            <a:rPr lang="fr-FR" sz="1200" b="1" i="0" kern="1200" dirty="0"/>
            <a:t>RESPONSABLE POLE et CREA</a:t>
          </a:r>
        </a:p>
        <a:p>
          <a:pPr marL="0" lvl="0" indent="0" algn="ctr" defTabSz="533400">
            <a:lnSpc>
              <a:spcPct val="90000"/>
            </a:lnSpc>
            <a:spcBef>
              <a:spcPct val="0"/>
            </a:spcBef>
            <a:spcAft>
              <a:spcPct val="35000"/>
            </a:spcAft>
            <a:buNone/>
          </a:pPr>
          <a:endParaRPr lang="fr-FR" sz="1200" b="1" i="0" kern="1200" dirty="0"/>
        </a:p>
        <a:p>
          <a:pPr marL="0" lvl="0" indent="0" algn="ctr" defTabSz="533400">
            <a:lnSpc>
              <a:spcPct val="90000"/>
            </a:lnSpc>
            <a:spcBef>
              <a:spcPct val="0"/>
            </a:spcBef>
            <a:spcAft>
              <a:spcPct val="35000"/>
            </a:spcAft>
            <a:buNone/>
          </a:pPr>
          <a:r>
            <a:rPr lang="fr-FR" sz="1200" b="0" i="0" kern="1200" dirty="0"/>
            <a:t>Professeur d’EPS au lycée Hanzelet, Entraîneur, Responsable des études</a:t>
          </a:r>
        </a:p>
        <a:p>
          <a:pPr marL="0" lvl="0" indent="0" algn="ctr" defTabSz="533400">
            <a:lnSpc>
              <a:spcPct val="90000"/>
            </a:lnSpc>
            <a:spcBef>
              <a:spcPct val="0"/>
            </a:spcBef>
            <a:spcAft>
              <a:spcPct val="35000"/>
            </a:spcAft>
            <a:buNone/>
          </a:pPr>
          <a:r>
            <a:rPr lang="fr-FR" sz="1200" b="0" i="0" kern="1200" dirty="0"/>
            <a:t>8 Heures par semaine</a:t>
          </a:r>
        </a:p>
        <a:p>
          <a:pPr marL="0" lvl="0" indent="0" algn="ctr" defTabSz="533400">
            <a:lnSpc>
              <a:spcPct val="90000"/>
            </a:lnSpc>
            <a:spcBef>
              <a:spcPct val="0"/>
            </a:spcBef>
            <a:spcAft>
              <a:spcPct val="35000"/>
            </a:spcAft>
            <a:buNone/>
          </a:pPr>
          <a:endParaRPr lang="en-US" sz="1000" kern="1200" dirty="0"/>
        </a:p>
      </dsp:txBody>
      <dsp:txXfrm>
        <a:off x="0" y="0"/>
        <a:ext cx="2800052" cy="1680031"/>
      </dsp:txXfrm>
    </dsp:sp>
    <dsp:sp modelId="{4C2F267D-4BB7-4E5B-B996-389737A4CC61}">
      <dsp:nvSpPr>
        <dsp:cNvPr id="0" name=""/>
        <dsp:cNvSpPr/>
      </dsp:nvSpPr>
      <dsp:spPr>
        <a:xfrm>
          <a:off x="2951759" y="0"/>
          <a:ext cx="2800052" cy="168003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i="0" kern="1200" dirty="0"/>
            <a:t>RESPONSABLE CREA</a:t>
          </a:r>
        </a:p>
        <a:p>
          <a:pPr marL="0" lvl="0" indent="0" algn="ctr" defTabSz="533400">
            <a:lnSpc>
              <a:spcPct val="90000"/>
            </a:lnSpc>
            <a:spcBef>
              <a:spcPct val="0"/>
            </a:spcBef>
            <a:spcAft>
              <a:spcPct val="35000"/>
            </a:spcAft>
            <a:buNone/>
          </a:pPr>
          <a:r>
            <a:rPr lang="fr-FR" sz="1200" b="0" i="0" kern="1200" dirty="0"/>
            <a:t>Un intervenant de la Ligue Grand-Est de Handball, Entraîneur du Centre Régional d’Entraînement et d’Arbitrage du Grand Est</a:t>
          </a:r>
        </a:p>
        <a:p>
          <a:pPr marL="0" lvl="0" indent="0" algn="ctr" defTabSz="533400">
            <a:lnSpc>
              <a:spcPct val="90000"/>
            </a:lnSpc>
            <a:spcBef>
              <a:spcPct val="0"/>
            </a:spcBef>
            <a:spcAft>
              <a:spcPct val="35000"/>
            </a:spcAft>
            <a:buNone/>
          </a:pPr>
          <a:r>
            <a:rPr lang="fr-FR" sz="1200" b="0" i="0" kern="1200" dirty="0"/>
            <a:t>8 Heures par semaine</a:t>
          </a:r>
          <a:endParaRPr lang="fr-FR" sz="1000" b="0" i="0" kern="1200" dirty="0"/>
        </a:p>
        <a:p>
          <a:pPr marL="0" lvl="0" indent="0" algn="ctr" defTabSz="533400">
            <a:lnSpc>
              <a:spcPct val="90000"/>
            </a:lnSpc>
            <a:spcBef>
              <a:spcPct val="0"/>
            </a:spcBef>
            <a:spcAft>
              <a:spcPct val="35000"/>
            </a:spcAft>
            <a:buNone/>
          </a:pPr>
          <a:r>
            <a:rPr lang="fr-FR" sz="1000" b="0" i="0" kern="1200" dirty="0"/>
            <a:t> </a:t>
          </a:r>
          <a:endParaRPr lang="en-US" sz="1000" kern="1200" dirty="0"/>
        </a:p>
        <a:p>
          <a:pPr marL="0" lvl="0" indent="0" algn="ctr" defTabSz="533400">
            <a:lnSpc>
              <a:spcPct val="90000"/>
            </a:lnSpc>
            <a:spcBef>
              <a:spcPct val="0"/>
            </a:spcBef>
            <a:spcAft>
              <a:spcPct val="35000"/>
            </a:spcAft>
            <a:buNone/>
          </a:pPr>
          <a:endParaRPr lang="en-US" sz="1000" kern="1200" dirty="0"/>
        </a:p>
      </dsp:txBody>
      <dsp:txXfrm>
        <a:off x="2951759" y="0"/>
        <a:ext cx="2800052" cy="1680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72691-4ABE-41DF-93B6-063554B39354}">
      <dsp:nvSpPr>
        <dsp:cNvPr id="0" name=""/>
        <dsp:cNvSpPr/>
      </dsp:nvSpPr>
      <dsp:spPr>
        <a:xfrm>
          <a:off x="2964" y="36907"/>
          <a:ext cx="2351960" cy="1411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Encadrement assuré par des entraîneurs diplômés.</a:t>
          </a:r>
          <a:endParaRPr lang="en-US" sz="1700" kern="1200" dirty="0"/>
        </a:p>
      </dsp:txBody>
      <dsp:txXfrm>
        <a:off x="2964" y="36907"/>
        <a:ext cx="2351960" cy="1411176"/>
      </dsp:txXfrm>
    </dsp:sp>
    <dsp:sp modelId="{119DA5EC-A41F-49B4-A351-04A2F5CE881D}">
      <dsp:nvSpPr>
        <dsp:cNvPr id="0" name=""/>
        <dsp:cNvSpPr/>
      </dsp:nvSpPr>
      <dsp:spPr>
        <a:xfrm>
          <a:off x="2590121" y="36907"/>
          <a:ext cx="2351960" cy="1411176"/>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6H00 à 12H00 d'entraînement en fonction de la programmation des cycles de travail.</a:t>
          </a:r>
          <a:endParaRPr lang="en-US" sz="1700" kern="1200" dirty="0"/>
        </a:p>
      </dsp:txBody>
      <dsp:txXfrm>
        <a:off x="2590121" y="36907"/>
        <a:ext cx="2351960" cy="1411176"/>
      </dsp:txXfrm>
    </dsp:sp>
    <dsp:sp modelId="{5F2B6658-0CDA-486C-A3FA-6EC33712243F}">
      <dsp:nvSpPr>
        <dsp:cNvPr id="0" name=""/>
        <dsp:cNvSpPr/>
      </dsp:nvSpPr>
      <dsp:spPr>
        <a:xfrm>
          <a:off x="5177278" y="36907"/>
          <a:ext cx="2351960" cy="1411176"/>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a:softEdge rad="12700"/>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Séances individuelles,           à effectif réduit, collectives</a:t>
          </a:r>
          <a:endParaRPr lang="en-US" sz="1700" kern="1200" dirty="0"/>
        </a:p>
      </dsp:txBody>
      <dsp:txXfrm>
        <a:off x="5177278" y="36907"/>
        <a:ext cx="2351960" cy="1411176"/>
      </dsp:txXfrm>
    </dsp:sp>
    <dsp:sp modelId="{29D462B2-4E3B-49E9-8422-17EADB7DCC9F}">
      <dsp:nvSpPr>
        <dsp:cNvPr id="0" name=""/>
        <dsp:cNvSpPr/>
      </dsp:nvSpPr>
      <dsp:spPr>
        <a:xfrm>
          <a:off x="7764434" y="36907"/>
          <a:ext cx="2351960" cy="1411176"/>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Utilisation de la vidéo dans le cadre des séances individualisées et des matchs. (Joueurs, GB et arbitres) </a:t>
          </a:r>
          <a:endParaRPr lang="en-US" sz="1700" kern="1200" dirty="0"/>
        </a:p>
      </dsp:txBody>
      <dsp:txXfrm>
        <a:off x="7764434" y="36907"/>
        <a:ext cx="2351960" cy="1411176"/>
      </dsp:txXfrm>
    </dsp:sp>
    <dsp:sp modelId="{4BDF58D2-FE84-4D48-9298-DB1D68D8A4DA}">
      <dsp:nvSpPr>
        <dsp:cNvPr id="0" name=""/>
        <dsp:cNvSpPr/>
      </dsp:nvSpPr>
      <dsp:spPr>
        <a:xfrm>
          <a:off x="2964" y="1683280"/>
          <a:ext cx="2351960" cy="1411176"/>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Entraînements spécifiques gardiens de but</a:t>
          </a:r>
          <a:endParaRPr lang="en-US" sz="1700" kern="1200"/>
        </a:p>
      </dsp:txBody>
      <dsp:txXfrm>
        <a:off x="2964" y="1683280"/>
        <a:ext cx="2351960" cy="1411176"/>
      </dsp:txXfrm>
    </dsp:sp>
    <dsp:sp modelId="{B3D86808-CF43-468A-B120-CE18004F0318}">
      <dsp:nvSpPr>
        <dsp:cNvPr id="0" name=""/>
        <dsp:cNvSpPr/>
      </dsp:nvSpPr>
      <dsp:spPr>
        <a:xfrm>
          <a:off x="2590121" y="1683280"/>
          <a:ext cx="2351960" cy="1411176"/>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Spécialisation arbitre, (Filles et Garçons) : pratique et théorie, création d’une vidéo pédagogique</a:t>
          </a:r>
          <a:endParaRPr lang="en-US" sz="1700" kern="1200" dirty="0"/>
        </a:p>
      </dsp:txBody>
      <dsp:txXfrm>
        <a:off x="2590121" y="1683280"/>
        <a:ext cx="2351960" cy="1411176"/>
      </dsp:txXfrm>
    </dsp:sp>
    <dsp:sp modelId="{751C4761-B495-4451-806C-1A8FC8621305}">
      <dsp:nvSpPr>
        <dsp:cNvPr id="0" name=""/>
        <dsp:cNvSpPr/>
      </dsp:nvSpPr>
      <dsp:spPr>
        <a:xfrm>
          <a:off x="5177278" y="1683280"/>
          <a:ext cx="2351960" cy="1411176"/>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Formation diplômante d’arbitre, UNSS ou FFHandball, Filles et Garçons</a:t>
          </a:r>
          <a:endParaRPr lang="en-US" sz="1700" kern="1200" dirty="0"/>
        </a:p>
      </dsp:txBody>
      <dsp:txXfrm>
        <a:off x="5177278" y="1683280"/>
        <a:ext cx="2351960" cy="1411176"/>
      </dsp:txXfrm>
    </dsp:sp>
    <dsp:sp modelId="{9CB05BE6-4F6D-4482-8B07-E0880C684515}">
      <dsp:nvSpPr>
        <dsp:cNvPr id="0" name=""/>
        <dsp:cNvSpPr/>
      </dsp:nvSpPr>
      <dsp:spPr>
        <a:xfrm>
          <a:off x="7764434" y="1683280"/>
          <a:ext cx="2351960" cy="141117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Participation aux championnats Excellence UNSS avec pour objectif de s’y installer chaque année sportive </a:t>
          </a:r>
          <a:endParaRPr lang="en-US" sz="1700" kern="1200" dirty="0"/>
        </a:p>
      </dsp:txBody>
      <dsp:txXfrm>
        <a:off x="7764434" y="1683280"/>
        <a:ext cx="2351960" cy="1411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B1EA-B2A7-4D92-B828-7AA977B3AF35}">
      <dsp:nvSpPr>
        <dsp:cNvPr id="0" name=""/>
        <dsp:cNvSpPr/>
      </dsp:nvSpPr>
      <dsp:spPr>
        <a:xfrm>
          <a:off x="3763" y="465614"/>
          <a:ext cx="2037661" cy="122259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u="none" kern="1200" baseline="0" dirty="0"/>
            <a:t>INTERNAT</a:t>
          </a:r>
          <a:endParaRPr lang="en-US" sz="1400" u="none" kern="1200" baseline="0" dirty="0"/>
        </a:p>
      </dsp:txBody>
      <dsp:txXfrm>
        <a:off x="3763" y="465614"/>
        <a:ext cx="2037661" cy="1222597"/>
      </dsp:txXfrm>
    </dsp:sp>
    <dsp:sp modelId="{CB11DB0D-F01F-4B31-B0E5-ADBD35A15872}">
      <dsp:nvSpPr>
        <dsp:cNvPr id="0" name=""/>
        <dsp:cNvSpPr/>
      </dsp:nvSpPr>
      <dsp:spPr>
        <a:xfrm>
          <a:off x="2245191" y="465614"/>
          <a:ext cx="2037661" cy="1222597"/>
        </a:xfrm>
        <a:prstGeom prst="rect">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Accès à l’internat et la restauration pour les pensionnaires.</a:t>
          </a:r>
        </a:p>
        <a:p>
          <a:pPr marL="0" lvl="0" indent="0" algn="ctr" defTabSz="622300">
            <a:lnSpc>
              <a:spcPct val="90000"/>
            </a:lnSpc>
            <a:spcBef>
              <a:spcPct val="0"/>
            </a:spcBef>
            <a:spcAft>
              <a:spcPct val="35000"/>
            </a:spcAft>
            <a:buNone/>
          </a:pPr>
          <a:r>
            <a:rPr lang="fr-FR" sz="1400" b="1" kern="1200" dirty="0"/>
            <a:t>(1548 € à l’année)</a:t>
          </a:r>
          <a:endParaRPr lang="en-US" sz="1400" b="1" kern="1200" dirty="0"/>
        </a:p>
      </dsp:txBody>
      <dsp:txXfrm>
        <a:off x="2245191" y="465614"/>
        <a:ext cx="2037661" cy="1222597"/>
      </dsp:txXfrm>
    </dsp:sp>
    <dsp:sp modelId="{63E785F7-5C85-47BB-897E-577B01A3FEC7}">
      <dsp:nvSpPr>
        <dsp:cNvPr id="0" name=""/>
        <dsp:cNvSpPr/>
      </dsp:nvSpPr>
      <dsp:spPr>
        <a:xfrm>
          <a:off x="4486619" y="465614"/>
          <a:ext cx="2037661" cy="1222597"/>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Chambres de 2 avec point d’eau, rangements et espaces de travail.</a:t>
          </a:r>
          <a:endParaRPr lang="en-US" sz="1400" b="1" kern="1200" dirty="0"/>
        </a:p>
      </dsp:txBody>
      <dsp:txXfrm>
        <a:off x="4486619" y="465614"/>
        <a:ext cx="2037661" cy="1222597"/>
      </dsp:txXfrm>
    </dsp:sp>
    <dsp:sp modelId="{ADB54EB4-479D-44F5-9BCE-6FCC7984D551}">
      <dsp:nvSpPr>
        <dsp:cNvPr id="0" name=""/>
        <dsp:cNvSpPr/>
      </dsp:nvSpPr>
      <dsp:spPr>
        <a:xfrm>
          <a:off x="6728047" y="465614"/>
          <a:ext cx="2037661" cy="1222597"/>
        </a:xfrm>
        <a:prstGeom prst="rect">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Salles de travail collectif, salles informatiques, espace de détente dans un environnement entièrement neuf.</a:t>
          </a:r>
          <a:endParaRPr lang="en-US" sz="1400" b="1" kern="1200" dirty="0"/>
        </a:p>
      </dsp:txBody>
      <dsp:txXfrm>
        <a:off x="6728047" y="465614"/>
        <a:ext cx="2037661" cy="1222597"/>
      </dsp:txXfrm>
    </dsp:sp>
    <dsp:sp modelId="{F1C5ED1C-9BC4-4884-98C0-92D7D8FCAF3F}">
      <dsp:nvSpPr>
        <dsp:cNvPr id="0" name=""/>
        <dsp:cNvSpPr/>
      </dsp:nvSpPr>
      <dsp:spPr>
        <a:xfrm>
          <a:off x="8969474" y="465614"/>
          <a:ext cx="2037661" cy="1222597"/>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  Installations sportives sur site</a:t>
          </a:r>
          <a:endParaRPr lang="en-US" sz="1400" b="1" kern="1200" dirty="0"/>
        </a:p>
      </dsp:txBody>
      <dsp:txXfrm>
        <a:off x="8969474" y="465614"/>
        <a:ext cx="2037661" cy="1222597"/>
      </dsp:txXfrm>
    </dsp:sp>
    <dsp:sp modelId="{65394EB3-5AE0-4349-89F6-E07C343982E8}">
      <dsp:nvSpPr>
        <dsp:cNvPr id="0" name=""/>
        <dsp:cNvSpPr/>
      </dsp:nvSpPr>
      <dsp:spPr>
        <a:xfrm>
          <a:off x="1148562" y="1916038"/>
          <a:ext cx="2037661" cy="1222597"/>
        </a:xfrm>
        <a:prstGeom prst="rect">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u="none" kern="1200" dirty="0"/>
            <a:t>PROJETS TRANSFRONTALIERS</a:t>
          </a:r>
          <a:endParaRPr lang="en-US" sz="1400" u="none" kern="1200" dirty="0"/>
        </a:p>
      </dsp:txBody>
      <dsp:txXfrm>
        <a:off x="1148562" y="1916038"/>
        <a:ext cx="2037661" cy="1222597"/>
      </dsp:txXfrm>
    </dsp:sp>
    <dsp:sp modelId="{E717CE88-3C23-4B2E-BA63-53EF201A8802}">
      <dsp:nvSpPr>
        <dsp:cNvPr id="0" name=""/>
        <dsp:cNvSpPr/>
      </dsp:nvSpPr>
      <dsp:spPr>
        <a:xfrm>
          <a:off x="3365905" y="1891977"/>
          <a:ext cx="2037661" cy="1222597"/>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Le centre d’entraînement travaillera en lien étroit avec des structures transfrontalières.</a:t>
          </a:r>
          <a:endParaRPr lang="en-US" sz="1400" b="1" kern="1200" dirty="0"/>
        </a:p>
      </dsp:txBody>
      <dsp:txXfrm>
        <a:off x="3365905" y="1891977"/>
        <a:ext cx="2037661" cy="1222597"/>
      </dsp:txXfrm>
    </dsp:sp>
    <dsp:sp modelId="{918C5C58-D240-4B9E-A730-84605E10D50C}">
      <dsp:nvSpPr>
        <dsp:cNvPr id="0" name=""/>
        <dsp:cNvSpPr/>
      </dsp:nvSpPr>
      <dsp:spPr>
        <a:xfrm>
          <a:off x="5607333" y="1891977"/>
          <a:ext cx="2037661" cy="1222597"/>
        </a:xfrm>
        <a:prstGeom prst="rect">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Des stages d’immersion  à vocation sportive et linguistique pourront être organisés durant l’année scolaire.</a:t>
          </a:r>
          <a:endParaRPr lang="en-US" sz="1400" b="1" kern="1200" dirty="0"/>
        </a:p>
      </dsp:txBody>
      <dsp:txXfrm>
        <a:off x="5607333" y="1891977"/>
        <a:ext cx="2037661" cy="1222597"/>
      </dsp:txXfrm>
    </dsp:sp>
    <dsp:sp modelId="{A578BC08-19C5-438D-86EC-8F88CF46E0CD}">
      <dsp:nvSpPr>
        <dsp:cNvPr id="0" name=""/>
        <dsp:cNvSpPr/>
      </dsp:nvSpPr>
      <dsp:spPr>
        <a:xfrm>
          <a:off x="7848760" y="1891977"/>
          <a:ext cx="2037661" cy="122259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Tournois de fin d’année</a:t>
          </a:r>
          <a:endParaRPr lang="en-US" sz="1400" b="1" kern="1200" dirty="0"/>
        </a:p>
      </dsp:txBody>
      <dsp:txXfrm>
        <a:off x="7848760" y="1891977"/>
        <a:ext cx="2037661" cy="1222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0A90E-8FE2-4FD8-A9B1-5CDDDE98EF12}">
      <dsp:nvSpPr>
        <dsp:cNvPr id="0" name=""/>
        <dsp:cNvSpPr/>
      </dsp:nvSpPr>
      <dsp:spPr>
        <a:xfrm>
          <a:off x="0" y="1487"/>
          <a:ext cx="10119359" cy="7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D808F-3320-42BD-8160-C9EF6EEE1575}">
      <dsp:nvSpPr>
        <dsp:cNvPr id="0" name=""/>
        <dsp:cNvSpPr/>
      </dsp:nvSpPr>
      <dsp:spPr>
        <a:xfrm>
          <a:off x="228101" y="171150"/>
          <a:ext cx="414729" cy="414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9D06E-6015-45B0-8AF2-27D407803C34}">
      <dsp:nvSpPr>
        <dsp:cNvPr id="0" name=""/>
        <dsp:cNvSpPr/>
      </dsp:nvSpPr>
      <dsp:spPr>
        <a:xfrm>
          <a:off x="870932" y="1487"/>
          <a:ext cx="9248427" cy="7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4" tIns="79804" rIns="79804" bIns="79804" numCol="1" spcCol="1270" anchor="ctr" anchorCtr="0">
          <a:noAutofit/>
        </a:bodyPr>
        <a:lstStyle/>
        <a:p>
          <a:pPr marL="0" lvl="0" indent="0" algn="l" defTabSz="844550">
            <a:lnSpc>
              <a:spcPct val="100000"/>
            </a:lnSpc>
            <a:spcBef>
              <a:spcPct val="0"/>
            </a:spcBef>
            <a:spcAft>
              <a:spcPct val="35000"/>
            </a:spcAft>
            <a:buNone/>
          </a:pPr>
          <a:r>
            <a:rPr lang="fr-FR" sz="1900" kern="1200" dirty="0"/>
            <a:t>Internat 	 et restauration			</a:t>
          </a:r>
          <a:r>
            <a:rPr lang="fr-FR" sz="2800" b="1" kern="1200" dirty="0"/>
            <a:t>1548 €</a:t>
          </a:r>
        </a:p>
      </dsp:txBody>
      <dsp:txXfrm>
        <a:off x="870932" y="1487"/>
        <a:ext cx="9248427" cy="754054"/>
      </dsp:txXfrm>
    </dsp:sp>
    <dsp:sp modelId="{7B047726-665C-43DE-92D5-0E24ABE9ADCA}">
      <dsp:nvSpPr>
        <dsp:cNvPr id="0" name=""/>
        <dsp:cNvSpPr/>
      </dsp:nvSpPr>
      <dsp:spPr>
        <a:xfrm>
          <a:off x="0" y="944055"/>
          <a:ext cx="10119359" cy="7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410E6-40AA-47B2-B6B8-14CADD676DCE}">
      <dsp:nvSpPr>
        <dsp:cNvPr id="0" name=""/>
        <dsp:cNvSpPr/>
      </dsp:nvSpPr>
      <dsp:spPr>
        <a:xfrm>
          <a:off x="228101" y="1113718"/>
          <a:ext cx="414729" cy="414729"/>
        </a:xfrm>
        <a:prstGeom prst="rect">
          <a:avLst/>
        </a:prstGeom>
        <a:blipFill rotWithShape="1">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DEBAC-E3FC-4B7E-8988-9EAB786F04D6}">
      <dsp:nvSpPr>
        <dsp:cNvPr id="0" name=""/>
        <dsp:cNvSpPr/>
      </dsp:nvSpPr>
      <dsp:spPr>
        <a:xfrm>
          <a:off x="870932" y="944055"/>
          <a:ext cx="9248427" cy="7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4" tIns="79804" rIns="79804" bIns="79804" numCol="1" spcCol="1270" anchor="ctr" anchorCtr="0">
          <a:noAutofit/>
        </a:bodyPr>
        <a:lstStyle/>
        <a:p>
          <a:pPr marL="0" lvl="0" indent="0" algn="l" defTabSz="844550">
            <a:lnSpc>
              <a:spcPct val="100000"/>
            </a:lnSpc>
            <a:spcBef>
              <a:spcPct val="0"/>
            </a:spcBef>
            <a:spcAft>
              <a:spcPct val="35000"/>
            </a:spcAft>
            <a:buNone/>
          </a:pPr>
          <a:r>
            <a:rPr lang="fr-FR" sz="1900" kern="1200" dirty="0"/>
            <a:t>Frais de fonctionnement		  	</a:t>
          </a:r>
          <a:r>
            <a:rPr lang="fr-FR" sz="1900" b="1" kern="1200" dirty="0"/>
            <a:t>   </a:t>
          </a:r>
          <a:r>
            <a:rPr lang="fr-FR" sz="2800" b="1" kern="1200" dirty="0"/>
            <a:t>100 €</a:t>
          </a:r>
        </a:p>
      </dsp:txBody>
      <dsp:txXfrm>
        <a:off x="870932" y="944055"/>
        <a:ext cx="9248427" cy="754054"/>
      </dsp:txXfrm>
    </dsp:sp>
    <dsp:sp modelId="{E2B0BEFC-7A75-4367-8C25-A05AB3D121BA}">
      <dsp:nvSpPr>
        <dsp:cNvPr id="0" name=""/>
        <dsp:cNvSpPr/>
      </dsp:nvSpPr>
      <dsp:spPr>
        <a:xfrm>
          <a:off x="0" y="1886623"/>
          <a:ext cx="10119359" cy="7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1CC90-4340-4534-8DE7-329C7D2FB38F}">
      <dsp:nvSpPr>
        <dsp:cNvPr id="0" name=""/>
        <dsp:cNvSpPr/>
      </dsp:nvSpPr>
      <dsp:spPr>
        <a:xfrm>
          <a:off x="228101" y="2056286"/>
          <a:ext cx="414729" cy="41472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D9A8F8-6759-4598-A11B-802EE7D1897A}">
      <dsp:nvSpPr>
        <dsp:cNvPr id="0" name=""/>
        <dsp:cNvSpPr/>
      </dsp:nvSpPr>
      <dsp:spPr>
        <a:xfrm>
          <a:off x="870932" y="1886623"/>
          <a:ext cx="9248427" cy="7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4" tIns="79804" rIns="79804" bIns="79804" numCol="1" spcCol="1270" anchor="ctr" anchorCtr="0">
          <a:noAutofit/>
        </a:bodyPr>
        <a:lstStyle/>
        <a:p>
          <a:pPr marL="0" lvl="0" indent="0" algn="l" defTabSz="844550">
            <a:lnSpc>
              <a:spcPct val="100000"/>
            </a:lnSpc>
            <a:spcBef>
              <a:spcPct val="0"/>
            </a:spcBef>
            <a:spcAft>
              <a:spcPct val="35000"/>
            </a:spcAft>
            <a:buNone/>
          </a:pPr>
          <a:r>
            <a:rPr lang="fr-FR" sz="1900" kern="1200" dirty="0"/>
            <a:t>Pack Textile 		                 	   </a:t>
          </a:r>
          <a:r>
            <a:rPr lang="fr-FR" sz="2800" b="1" kern="1200" dirty="0"/>
            <a:t>150 €</a:t>
          </a:r>
        </a:p>
      </dsp:txBody>
      <dsp:txXfrm>
        <a:off x="870932" y="1886623"/>
        <a:ext cx="9248427" cy="754054"/>
      </dsp:txXfrm>
    </dsp:sp>
    <dsp:sp modelId="{C4B74B0C-CED0-418C-BF62-55DD74D4CDCF}">
      <dsp:nvSpPr>
        <dsp:cNvPr id="0" name=""/>
        <dsp:cNvSpPr/>
      </dsp:nvSpPr>
      <dsp:spPr>
        <a:xfrm>
          <a:off x="0" y="2829191"/>
          <a:ext cx="10119359" cy="7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C6007-A007-4906-A512-661DD70644F6}">
      <dsp:nvSpPr>
        <dsp:cNvPr id="0" name=""/>
        <dsp:cNvSpPr/>
      </dsp:nvSpPr>
      <dsp:spPr>
        <a:xfrm>
          <a:off x="228101" y="2998854"/>
          <a:ext cx="414729" cy="414729"/>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F91152-3279-4503-856A-7E1E8B455EEB}">
      <dsp:nvSpPr>
        <dsp:cNvPr id="0" name=""/>
        <dsp:cNvSpPr/>
      </dsp:nvSpPr>
      <dsp:spPr>
        <a:xfrm>
          <a:off x="870932" y="2829191"/>
          <a:ext cx="9248427" cy="7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4" tIns="79804" rIns="79804" bIns="79804" numCol="1" spcCol="1270" anchor="ctr" anchorCtr="0">
          <a:noAutofit/>
        </a:bodyPr>
        <a:lstStyle/>
        <a:p>
          <a:pPr marL="0" lvl="0" indent="0" algn="l" defTabSz="844550">
            <a:lnSpc>
              <a:spcPct val="100000"/>
            </a:lnSpc>
            <a:spcBef>
              <a:spcPct val="0"/>
            </a:spcBef>
            <a:spcAft>
              <a:spcPct val="35000"/>
            </a:spcAft>
            <a:buNone/>
          </a:pPr>
          <a:r>
            <a:rPr lang="fr-FR" sz="1900" kern="1200" dirty="0"/>
            <a:t>Total  				</a:t>
          </a:r>
          <a:r>
            <a:rPr lang="fr-FR" sz="1900" b="1" kern="1200" dirty="0"/>
            <a:t>             </a:t>
          </a:r>
          <a:r>
            <a:rPr lang="fr-FR" sz="3200" b="1" kern="1200" dirty="0"/>
            <a:t>1798 €</a:t>
          </a:r>
        </a:p>
      </dsp:txBody>
      <dsp:txXfrm>
        <a:off x="870932" y="2829191"/>
        <a:ext cx="9248427" cy="75405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FFF88607-7DF9-458A-922D-24952A2B793C}" type="datetime">
              <a:rPr b="0" lang="fr-FR" sz="1200" spc="-1" strike="noStrike">
                <a:solidFill>
                  <a:srgbClr val="8b8b8b"/>
                </a:solidFill>
                <a:latin typeface="Calibri"/>
              </a:rPr>
              <a:t>21/04/2022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8C7A935B-855A-4163-AAFB-D83BEEFB73B2}" type="slidenum">
              <a:rPr b="0" lang="fr-FR"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Click to edit the outline text format</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Outline Level</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Third Outline Level</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Fourth Outline Level</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Fifth Outline Level</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Sixth Outline Level</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Seventh Outline Level</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Cliquez pour 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7007E800-4D79-413D-B5D6-7D7C84F6D3B3}" type="datetime">
              <a:rPr b="0" lang="fr-FR" sz="1200" spc="-1" strike="noStrike">
                <a:solidFill>
                  <a:srgbClr val="8b8b8b"/>
                </a:solidFill>
                <a:latin typeface="Calibri"/>
              </a:rPr>
              <a:t>21/04/2022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049CEF0-AE16-489D-A553-916817784B6A}" type="slidenum">
              <a:rPr b="0" lang="fr-FR"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hyperlink" Target="mailto:creapamhandball@gmail.com" TargetMode="External"/><Relationship Id="rId5" Type="http://schemas.openxmlformats.org/officeDocument/2006/relationships/hyperlink" Target="https://docs.google.com/forms/d/e/1FAIpQLScGgOZGrqQcbublLC3YAymKo2IpwlNrV1PofldIP1OQ5Ce0uw/viewform?usp=sf_link" TargetMode="External"/><Relationship Id="rId6" Type="http://schemas.openxmlformats.org/officeDocument/2006/relationships/image" Target="../media/image19.png"/><Relationship Id="rId7"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diagramData" Target="../diagrams/data5.xml"/><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hyperlink" Target="http://www4.ac-nancy-metz.fr/lyc-hanzelet-pont-a-mousson/" TargetMode="External"/><Relationship Id="rId3" Type="http://schemas.openxmlformats.org/officeDocument/2006/relationships/hyperlink" Target="https://cite-marquette.monbureaunumerique.fr/" TargetMode="External"/><Relationship Id="rId4" Type="http://schemas.openxmlformats.org/officeDocument/2006/relationships/hyperlink" Target="https://www.klapty.com/fr/tour/59478/visite-virtuelle-du-lycu00e9e-polyvalent-ru00e9gional-jean-hanzelet" TargetMode="External"/><Relationship Id="rId5" Type="http://schemas.openxmlformats.org/officeDocument/2006/relationships/hyperlink" Target="https://www.youtube.com/channel/UCGxb6FRVdxvbklHwsiPv_qQ" TargetMode="External"/><Relationship Id="rId6" Type="http://schemas.openxmlformats.org/officeDocument/2006/relationships/hyperlink" Target="https://www.youtube.com/watch?v=VSqqVAJQZrY" TargetMode="External"/><Relationship Id="rId7" Type="http://schemas.openxmlformats.org/officeDocument/2006/relationships/hyperlink" Target="https://www.youtube.com/watch?v=bDtSA03CraM" TargetMode="External"/><Relationship Id="rId8" Type="http://schemas.openxmlformats.org/officeDocument/2006/relationships/image" Target="../media/image11.png"/><Relationship Id="rId9"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hyperlink" Target="mailto:philipperota@outlook.fr" TargetMode="External"/><Relationship Id="rId3" Type="http://schemas.openxmlformats.org/officeDocument/2006/relationships/hyperlink" Target="mailto:5600000.dsobolewski@ffhandball.net" TargetMode="External"/><Relationship Id="rId4" Type="http://schemas.openxmlformats.org/officeDocument/2006/relationships/hyperlink" Target="mailto:ce.0541270@ac-nancy-metz.fr" TargetMode="External"/><Relationship Id="rId5" Type="http://schemas.openxmlformats.org/officeDocument/2006/relationships/hyperlink" Target="http://lyceehanzelet.fr/"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83" name="TextShape 2"/>
          <p:cNvSpPr txBox="1"/>
          <p:nvPr/>
        </p:nvSpPr>
        <p:spPr>
          <a:xfrm>
            <a:off x="606960" y="488520"/>
            <a:ext cx="6325200" cy="1925280"/>
          </a:xfrm>
          <a:prstGeom prst="rect">
            <a:avLst/>
          </a:prstGeom>
          <a:solidFill>
            <a:srgbClr val="203864"/>
          </a:solidFill>
          <a:ln w="19080">
            <a:solidFill>
              <a:srgbClr val="ffffff"/>
            </a:solidFill>
            <a:miter/>
          </a:ln>
        </p:spPr>
        <p:txBody>
          <a:bodyPr anchor="b">
            <a:noAutofit/>
          </a:bodyPr>
          <a:p>
            <a:pPr algn="ctr">
              <a:lnSpc>
                <a:spcPct val="90000"/>
              </a:lnSpc>
            </a:pPr>
            <a:r>
              <a:rPr b="1" lang="en-US" sz="3200" spc="-1" strike="noStrike">
                <a:solidFill>
                  <a:srgbClr val="ffffff"/>
                </a:solidFill>
                <a:latin typeface="Calibri"/>
              </a:rPr>
              <a:t>CENTRE RÉGIONAL D’ENTRAÎNEMENT ET D’ARBITRAGE HANDBALL DU GRAND-EST</a:t>
            </a:r>
            <a:br/>
            <a:r>
              <a:rPr b="1" lang="en-US" sz="3200" spc="-1" strike="noStrike">
                <a:solidFill>
                  <a:srgbClr val="ffffff"/>
                </a:solidFill>
                <a:latin typeface="Calibri"/>
              </a:rPr>
              <a:t>PONT-A-MOUSSON</a:t>
            </a:r>
            <a:endParaRPr b="0" lang="fr-FR" sz="3200" spc="-1" strike="noStrike">
              <a:solidFill>
                <a:srgbClr val="000000"/>
              </a:solidFill>
              <a:latin typeface="Calibri"/>
            </a:endParaRPr>
          </a:p>
        </p:txBody>
      </p:sp>
      <p:sp>
        <p:nvSpPr>
          <p:cNvPr id="84" name="CustomShape 3"/>
          <p:cNvSpPr/>
          <p:nvPr/>
        </p:nvSpPr>
        <p:spPr>
          <a:xfrm>
            <a:off x="0" y="0"/>
            <a:ext cx="606600" cy="32335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grpSp>
        <p:nvGrpSpPr>
          <p:cNvPr id="85" name="Group 4"/>
          <p:cNvGrpSpPr/>
          <p:nvPr/>
        </p:nvGrpSpPr>
        <p:grpSpPr>
          <a:xfrm>
            <a:off x="1188720" y="73080"/>
            <a:ext cx="1178640" cy="232920"/>
            <a:chOff x="1188720" y="73080"/>
            <a:chExt cx="1178640" cy="232920"/>
          </a:xfrm>
        </p:grpSpPr>
        <p:sp>
          <p:nvSpPr>
            <p:cNvPr id="86" name="CustomShape 5"/>
            <p:cNvSpPr/>
            <p:nvPr/>
          </p:nvSpPr>
          <p:spPr>
            <a:xfrm>
              <a:off x="168840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7" name="CustomShape 6"/>
            <p:cNvSpPr/>
            <p:nvPr/>
          </p:nvSpPr>
          <p:spPr>
            <a:xfrm>
              <a:off x="168840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8" name="CustomShape 7"/>
            <p:cNvSpPr/>
            <p:nvPr/>
          </p:nvSpPr>
          <p:spPr>
            <a:xfrm>
              <a:off x="156348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9" name="CustomShape 8"/>
            <p:cNvSpPr/>
            <p:nvPr/>
          </p:nvSpPr>
          <p:spPr>
            <a:xfrm>
              <a:off x="156348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0" name="CustomShape 9"/>
            <p:cNvSpPr/>
            <p:nvPr/>
          </p:nvSpPr>
          <p:spPr>
            <a:xfrm>
              <a:off x="143856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1" name="CustomShape 10"/>
            <p:cNvSpPr/>
            <p:nvPr/>
          </p:nvSpPr>
          <p:spPr>
            <a:xfrm>
              <a:off x="143856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2" name="CustomShape 11"/>
            <p:cNvSpPr/>
            <p:nvPr/>
          </p:nvSpPr>
          <p:spPr>
            <a:xfrm>
              <a:off x="131364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3" name="CustomShape 12"/>
            <p:cNvSpPr/>
            <p:nvPr/>
          </p:nvSpPr>
          <p:spPr>
            <a:xfrm>
              <a:off x="131364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4" name="CustomShape 13"/>
            <p:cNvSpPr/>
            <p:nvPr/>
          </p:nvSpPr>
          <p:spPr>
            <a:xfrm>
              <a:off x="118872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5" name="CustomShape 14"/>
            <p:cNvSpPr/>
            <p:nvPr/>
          </p:nvSpPr>
          <p:spPr>
            <a:xfrm>
              <a:off x="118872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6" name="CustomShape 15"/>
            <p:cNvSpPr/>
            <p:nvPr/>
          </p:nvSpPr>
          <p:spPr>
            <a:xfrm>
              <a:off x="231336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7" name="CustomShape 16"/>
            <p:cNvSpPr/>
            <p:nvPr/>
          </p:nvSpPr>
          <p:spPr>
            <a:xfrm>
              <a:off x="231336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8" name="CustomShape 17"/>
            <p:cNvSpPr/>
            <p:nvPr/>
          </p:nvSpPr>
          <p:spPr>
            <a:xfrm>
              <a:off x="218844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9" name="CustomShape 18"/>
            <p:cNvSpPr/>
            <p:nvPr/>
          </p:nvSpPr>
          <p:spPr>
            <a:xfrm>
              <a:off x="218844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0" name="CustomShape 19"/>
            <p:cNvSpPr/>
            <p:nvPr/>
          </p:nvSpPr>
          <p:spPr>
            <a:xfrm>
              <a:off x="206352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1" name="CustomShape 20"/>
            <p:cNvSpPr/>
            <p:nvPr/>
          </p:nvSpPr>
          <p:spPr>
            <a:xfrm>
              <a:off x="206352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2" name="CustomShape 21"/>
            <p:cNvSpPr/>
            <p:nvPr/>
          </p:nvSpPr>
          <p:spPr>
            <a:xfrm>
              <a:off x="193860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3" name="CustomShape 22"/>
            <p:cNvSpPr/>
            <p:nvPr/>
          </p:nvSpPr>
          <p:spPr>
            <a:xfrm>
              <a:off x="193860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4" name="CustomShape 23"/>
            <p:cNvSpPr/>
            <p:nvPr/>
          </p:nvSpPr>
          <p:spPr>
            <a:xfrm>
              <a:off x="1813320" y="7308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5" name="CustomShape 24"/>
            <p:cNvSpPr/>
            <p:nvPr/>
          </p:nvSpPr>
          <p:spPr>
            <a:xfrm>
              <a:off x="1813320" y="246960"/>
              <a:ext cx="54000" cy="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106" name="CustomShape 25"/>
          <p:cNvSpPr/>
          <p:nvPr/>
        </p:nvSpPr>
        <p:spPr>
          <a:xfrm>
            <a:off x="0" y="3233880"/>
            <a:ext cx="606600" cy="362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107" name="Image 3" descr=""/>
          <p:cNvPicPr/>
          <p:nvPr/>
        </p:nvPicPr>
        <p:blipFill>
          <a:blip r:embed="rId1"/>
          <a:stretch/>
        </p:blipFill>
        <p:spPr>
          <a:xfrm>
            <a:off x="2635560" y="2889360"/>
            <a:ext cx="3201120" cy="3233520"/>
          </a:xfrm>
          <a:prstGeom prst="rect">
            <a:avLst/>
          </a:prstGeom>
          <a:ln w="0">
            <a:noFill/>
          </a:ln>
        </p:spPr>
      </p:pic>
      <p:pic>
        <p:nvPicPr>
          <p:cNvPr id="108" name="Image 8" descr=""/>
          <p:cNvPicPr/>
          <p:nvPr/>
        </p:nvPicPr>
        <p:blipFill>
          <a:blip r:embed="rId2"/>
          <a:srcRect l="0" t="24087" r="0" b="23870"/>
          <a:stretch/>
        </p:blipFill>
        <p:spPr>
          <a:xfrm>
            <a:off x="6932520" y="82080"/>
            <a:ext cx="5020560" cy="2612520"/>
          </a:xfrm>
          <a:prstGeom prst="rect">
            <a:avLst/>
          </a:prstGeom>
          <a:ln w="0">
            <a:noFill/>
          </a:ln>
        </p:spPr>
      </p:pic>
      <p:pic>
        <p:nvPicPr>
          <p:cNvPr id="109" name="Image 10" descr=""/>
          <p:cNvPicPr/>
          <p:nvPr/>
        </p:nvPicPr>
        <p:blipFill>
          <a:blip r:embed="rId3"/>
          <a:stretch/>
        </p:blipFill>
        <p:spPr>
          <a:xfrm>
            <a:off x="6757920" y="3429000"/>
            <a:ext cx="3791880" cy="2040120"/>
          </a:xfrm>
          <a:prstGeom prst="rect">
            <a:avLst/>
          </a:prstGeom>
          <a:ln w="0">
            <a:noFill/>
          </a:ln>
        </p:spPr>
      </p:pic>
      <p:sp>
        <p:nvSpPr>
          <p:cNvPr id="110" name="CustomShape 26"/>
          <p:cNvSpPr/>
          <p:nvPr/>
        </p:nvSpPr>
        <p:spPr>
          <a:xfrm>
            <a:off x="2215440" y="6292080"/>
            <a:ext cx="3995640" cy="461160"/>
          </a:xfrm>
          <a:prstGeom prst="roundRect">
            <a:avLst>
              <a:gd name="adj" fmla="val 16667"/>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111" name="CustomShape 27"/>
          <p:cNvSpPr/>
          <p:nvPr/>
        </p:nvSpPr>
        <p:spPr>
          <a:xfrm>
            <a:off x="2242800" y="6292080"/>
            <a:ext cx="4074480" cy="821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400" spc="-1" strike="noStrike">
                <a:solidFill>
                  <a:srgbClr val="ffffff"/>
                </a:solidFill>
                <a:latin typeface="Abadi"/>
              </a:rPr>
              <a:t>Rentrée scolaire 2022/2023</a:t>
            </a:r>
            <a:endParaRPr b="0" lang="en-US" sz="2400" spc="-1" strike="noStrike">
              <a:latin typeface="Arial"/>
            </a:endParaRPr>
          </a:p>
        </p:txBody>
      </p:sp>
      <p:sp>
        <p:nvSpPr>
          <p:cNvPr id="112" name="CustomShape 28"/>
          <p:cNvSpPr/>
          <p:nvPr/>
        </p:nvSpPr>
        <p:spPr>
          <a:xfrm>
            <a:off x="7179840" y="2460960"/>
            <a:ext cx="4525920" cy="631080"/>
          </a:xfrm>
          <a:prstGeom prst="flowChartAlternateProcess">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txBody>
          <a:bodyPr lIns="90000" rIns="90000" tIns="45000" bIns="45000" anchor="ctr">
            <a:noAutofit/>
          </a:bodyPr>
          <a:p>
            <a:pPr algn="ctr">
              <a:lnSpc>
                <a:spcPct val="100000"/>
              </a:lnSpc>
            </a:pPr>
            <a:r>
              <a:rPr b="1" lang="fr-FR" sz="1800" spc="-1" strike="noStrike">
                <a:solidFill>
                  <a:srgbClr val="ffffff"/>
                </a:solidFill>
                <a:latin typeface="Calibri"/>
              </a:rPr>
              <a:t>Concerne les handballeurs et juges arbitres jeunes né(e)s en 2006, 2007 et 2008.</a:t>
            </a:r>
            <a:endParaRPr b="0" lang="en-US" sz="1800" spc="-1" strike="noStrike">
              <a:latin typeface="Arial"/>
            </a:endParaRPr>
          </a:p>
        </p:txBody>
      </p:sp>
      <p:pic>
        <p:nvPicPr>
          <p:cNvPr id="113" name="Image 6" descr="Une image contenant très coloré&#10;&#10;Description générée automatiquement"/>
          <p:cNvPicPr/>
          <p:nvPr/>
        </p:nvPicPr>
        <p:blipFill>
          <a:blip r:embed="rId4"/>
          <a:stretch/>
        </p:blipFill>
        <p:spPr>
          <a:xfrm>
            <a:off x="632880" y="2414160"/>
            <a:ext cx="1969920" cy="2721960"/>
          </a:xfrm>
          <a:prstGeom prst="rect">
            <a:avLst/>
          </a:prstGeom>
          <a:ln w="0">
            <a:noFill/>
          </a:ln>
        </p:spPr>
      </p:pic>
    </p:spTree>
  </p:cSld>
  <p:transition spd="slow">
    <p:push dir="u"/>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CustomShape 1"/>
          <p:cNvSpPr/>
          <p:nvPr/>
        </p:nvSpPr>
        <p:spPr>
          <a:xfrm>
            <a:off x="0" y="0"/>
            <a:ext cx="10021680" cy="6857640"/>
          </a:xfrm>
          <a:prstGeom prst="rect">
            <a:avLst/>
          </a:prstGeom>
          <a:gradFill rotWithShape="0">
            <a:gsLst>
              <a:gs pos="0">
                <a:srgbClr val="4472c4">
                  <a:alpha val="82352"/>
                </a:srgbClr>
              </a:gs>
              <a:gs pos="100000">
                <a:srgbClr val="4472c4">
                  <a:alpha val="60000"/>
                </a:srgb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46" name="Picture 23" descr=""/>
          <p:cNvPicPr/>
          <p:nvPr/>
        </p:nvPicPr>
        <p:blipFill>
          <a:blip r:embed="rId1"/>
          <a:stretch/>
        </p:blipFill>
        <p:spPr>
          <a:xfrm>
            <a:off x="0" y="0"/>
            <a:ext cx="12191760" cy="6857640"/>
          </a:xfrm>
          <a:prstGeom prst="rect">
            <a:avLst/>
          </a:prstGeom>
          <a:ln w="0">
            <a:noFill/>
          </a:ln>
        </p:spPr>
      </p:pic>
      <p:sp>
        <p:nvSpPr>
          <p:cNvPr id="147" name="CustomShape 2"/>
          <p:cNvSpPr/>
          <p:nvPr/>
        </p:nvSpPr>
        <p:spPr>
          <a:xfrm>
            <a:off x="0" y="1580040"/>
            <a:ext cx="4383000" cy="5286960"/>
          </a:xfrm>
          <a:custGeom>
            <a:avLst/>
            <a:gdLst/>
            <a:ah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solidFill>
              <a:srgbClr val="abc0e4"/>
            </a:solidFill>
          </a:ln>
        </p:spPr>
        <p:style>
          <a:lnRef idx="2">
            <a:schemeClr val="accent1">
              <a:shade val="50000"/>
            </a:schemeClr>
          </a:lnRef>
          <a:fillRef idx="1">
            <a:schemeClr val="accent1"/>
          </a:fillRef>
          <a:effectRef idx="0">
            <a:schemeClr val="accent1"/>
          </a:effectRef>
          <a:fontRef idx="minor"/>
        </p:style>
      </p:sp>
      <p:pic>
        <p:nvPicPr>
          <p:cNvPr id="148" name="Image 3" descr=""/>
          <p:cNvPicPr/>
          <p:nvPr/>
        </p:nvPicPr>
        <p:blipFill>
          <a:blip r:embed="rId2"/>
          <a:stretch/>
        </p:blipFill>
        <p:spPr>
          <a:xfrm>
            <a:off x="134640" y="1908000"/>
            <a:ext cx="2451960" cy="2476800"/>
          </a:xfrm>
          <a:prstGeom prst="rect">
            <a:avLst/>
          </a:prstGeom>
          <a:ln w="0">
            <a:noFill/>
          </a:ln>
        </p:spPr>
      </p:pic>
      <p:sp>
        <p:nvSpPr>
          <p:cNvPr id="149" name="CustomShape 3"/>
          <p:cNvSpPr/>
          <p:nvPr/>
        </p:nvSpPr>
        <p:spPr>
          <a:xfrm>
            <a:off x="4713120" y="0"/>
            <a:ext cx="4184640" cy="3169800"/>
          </a:xfrm>
          <a:custGeom>
            <a:avLst/>
            <a:gdLst/>
            <a:ah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solidFill>
              <a:srgbClr val="abc0e4"/>
            </a:solidFill>
          </a:ln>
        </p:spPr>
        <p:style>
          <a:lnRef idx="2">
            <a:schemeClr val="accent1">
              <a:shade val="50000"/>
            </a:schemeClr>
          </a:lnRef>
          <a:fillRef idx="1">
            <a:schemeClr val="accent1"/>
          </a:fillRef>
          <a:effectRef idx="0">
            <a:schemeClr val="accent1"/>
          </a:effectRef>
          <a:fontRef idx="minor"/>
        </p:style>
      </p:sp>
      <p:pic>
        <p:nvPicPr>
          <p:cNvPr id="150" name="Image 5" descr=""/>
          <p:cNvPicPr/>
          <p:nvPr/>
        </p:nvPicPr>
        <p:blipFill>
          <a:blip r:embed="rId3"/>
          <a:stretch/>
        </p:blipFill>
        <p:spPr>
          <a:xfrm>
            <a:off x="5011200" y="-31320"/>
            <a:ext cx="3384360" cy="1343520"/>
          </a:xfrm>
          <a:prstGeom prst="rect">
            <a:avLst/>
          </a:prstGeom>
          <a:ln w="0">
            <a:noFill/>
          </a:ln>
        </p:spPr>
      </p:pic>
      <p:sp>
        <p:nvSpPr>
          <p:cNvPr id="151" name="TextShape 4"/>
          <p:cNvSpPr txBox="1"/>
          <p:nvPr/>
        </p:nvSpPr>
        <p:spPr>
          <a:xfrm>
            <a:off x="2465640" y="2026080"/>
            <a:ext cx="9562680" cy="4780440"/>
          </a:xfrm>
          <a:prstGeom prst="rect">
            <a:avLst/>
          </a:prstGeom>
          <a:noFill/>
          <a:ln w="19080">
            <a:noFill/>
          </a:ln>
        </p:spPr>
        <p:txBody>
          <a:bodyPr>
            <a:noAutofit/>
          </a:bodyPr>
          <a:p>
            <a:pPr algn="ctr">
              <a:lnSpc>
                <a:spcPct val="90000"/>
              </a:lnSpc>
            </a:pPr>
            <a:r>
              <a:rPr b="1" lang="fr-FR" sz="3600" spc="-1" strike="noStrike" u="sng">
                <a:solidFill>
                  <a:srgbClr val="203864"/>
                </a:solidFill>
                <a:uFillTx/>
                <a:latin typeface="Calibri"/>
              </a:rPr>
              <a:t>INSCRIPTION</a:t>
            </a:r>
            <a:br/>
            <a:br/>
            <a:r>
              <a:rPr b="0" lang="fr-FR" sz="1600" spc="-1" strike="noStrike">
                <a:solidFill>
                  <a:srgbClr val="203864"/>
                </a:solidFill>
                <a:latin typeface="Calibri"/>
              </a:rPr>
              <a:t>L’entrée au Centre Régional d’Entraînement et d’Arbitrage de Pont-à-Mousson s’effectuera lors d’une journée de tests qui se déroulera mercredi 18 mai 2022 de 13h30 à 17h30 au Gymnase du Lycée Hanzelet, Chemin des Foins à 54400 PONT A MOUSSON pour les joueurs (garçons) et/ou les jeunes arbitres (filles ou garçons).</a:t>
            </a:r>
            <a:br/>
            <a:br/>
            <a:r>
              <a:rPr b="0" lang="fr-FR" sz="1800" spc="-1" strike="noStrike" u="sng">
                <a:solidFill>
                  <a:srgbClr val="203864"/>
                </a:solidFill>
                <a:uFillTx/>
                <a:latin typeface="Calibri"/>
              </a:rPr>
              <a:t>D’autre part, nous vous saurions gré de bien vouloir nous faire parvenir pour le vendredi 6 mai 2022 délai de rigueur:</a:t>
            </a:r>
            <a:br/>
            <a:br/>
            <a:r>
              <a:rPr b="0" lang="fr-FR" sz="1600" spc="-1" strike="noStrike">
                <a:solidFill>
                  <a:srgbClr val="203864"/>
                </a:solidFill>
                <a:latin typeface="Calibri"/>
              </a:rPr>
              <a:t>- Les bulletins de l’année scolaire 2020/2021, ainsi que ceux en votre possession pour l’année scolaire en cours.</a:t>
            </a:r>
            <a:br/>
            <a:r>
              <a:rPr b="0" lang="fr-FR" sz="1600" spc="-1" strike="noStrike">
                <a:solidFill>
                  <a:srgbClr val="203864"/>
                </a:solidFill>
                <a:latin typeface="Calibri"/>
              </a:rPr>
              <a:t>- Une lettre de motivation qui fera également état du cursus handballistique du candidat.</a:t>
            </a:r>
            <a:br/>
            <a:r>
              <a:rPr b="0" lang="fr-FR" sz="1600" spc="-1" strike="noStrike">
                <a:solidFill>
                  <a:srgbClr val="203864"/>
                </a:solidFill>
                <a:latin typeface="Calibri"/>
              </a:rPr>
              <a:t>- Toutes recommandations au niveau du handball seront les bienvenues.</a:t>
            </a:r>
            <a:br/>
            <a:r>
              <a:rPr b="0" lang="fr-FR" sz="1600" spc="-1" strike="noStrike">
                <a:solidFill>
                  <a:srgbClr val="203864"/>
                </a:solidFill>
                <a:latin typeface="Calibri"/>
              </a:rPr>
              <a:t>- Eventuellement des vidéos de match.</a:t>
            </a:r>
            <a:br/>
            <a:br/>
            <a:r>
              <a:rPr b="0" lang="fr-FR" sz="1600" spc="-1" strike="noStrike">
                <a:solidFill>
                  <a:srgbClr val="ff0000"/>
                </a:solidFill>
                <a:latin typeface="Calibri"/>
              </a:rPr>
              <a:t>Documents à retourner pour  dernier délai sur l’adresse mail suivante :</a:t>
            </a:r>
            <a:br/>
            <a:r>
              <a:rPr b="0" lang="fr-FR" sz="1400" spc="-1" strike="noStrike" u="sng">
                <a:solidFill>
                  <a:srgbClr val="0563c1"/>
                </a:solidFill>
                <a:uFillTx/>
                <a:latin typeface="Calibri"/>
                <a:hlinkClick r:id="rId4"/>
              </a:rPr>
              <a:t>creapamhandball@gmail.com</a:t>
            </a:r>
            <a:br/>
            <a:r>
              <a:rPr b="0" lang="fr-FR" sz="1600" spc="-1" strike="noStrike">
                <a:solidFill>
                  <a:srgbClr val="ff0000"/>
                </a:solidFill>
                <a:latin typeface="Calibri"/>
              </a:rPr>
              <a:t>ou à joindre directement à la fin du formulaire d’inscription.</a:t>
            </a:r>
            <a:br/>
            <a:br/>
            <a:r>
              <a:rPr b="0" lang="fr-FR" sz="1600" spc="-1" strike="noStrike">
                <a:solidFill>
                  <a:srgbClr val="203864"/>
                </a:solidFill>
                <a:latin typeface="Calibri"/>
              </a:rPr>
              <a:t>Vous trouverez </a:t>
            </a:r>
            <a:r>
              <a:rPr b="0" lang="fr-FR" sz="2400" spc="-1" strike="noStrike" u="sng">
                <a:solidFill>
                  <a:srgbClr val="033261"/>
                </a:solidFill>
                <a:uFillTx/>
                <a:latin typeface="Calibri"/>
                <a:hlinkClick r:id="rId5"/>
              </a:rPr>
              <a:t>ici</a:t>
            </a:r>
            <a:r>
              <a:rPr b="0" lang="fr-FR" sz="1400" spc="-1" strike="noStrike">
                <a:solidFill>
                  <a:srgbClr val="203864"/>
                </a:solidFill>
                <a:latin typeface="Calibri"/>
              </a:rPr>
              <a:t> </a:t>
            </a:r>
            <a:r>
              <a:rPr b="0" lang="fr-FR" sz="1600" spc="-1" strike="noStrike">
                <a:solidFill>
                  <a:srgbClr val="203864"/>
                </a:solidFill>
                <a:latin typeface="Calibri"/>
              </a:rPr>
              <a:t>le lien vers le formulaire d’inscription </a:t>
            </a:r>
            <a:br/>
            <a:br/>
            <a:r>
              <a:rPr b="0" lang="fr-FR" sz="800" spc="-1" strike="noStrike">
                <a:solidFill>
                  <a:srgbClr val="203864"/>
                </a:solidFill>
                <a:latin typeface="Calibri"/>
              </a:rPr>
              <a:t>	</a:t>
            </a:r>
            <a:r>
              <a:rPr b="0" lang="fr-FR" sz="800" spc="-1" strike="noStrike">
                <a:solidFill>
                  <a:srgbClr val="203864"/>
                </a:solidFill>
                <a:latin typeface="Calibri"/>
              </a:rPr>
              <a:t>	</a:t>
            </a:r>
            <a:br/>
            <a:r>
              <a:rPr b="0" lang="fr-FR" sz="800" spc="-1" strike="noStrike">
                <a:solidFill>
                  <a:srgbClr val="203864"/>
                </a:solidFill>
                <a:latin typeface="Calibri"/>
              </a:rPr>
              <a:t>	</a:t>
            </a:r>
            <a:endParaRPr b="0" lang="fr-FR" sz="800" spc="-1" strike="noStrike">
              <a:solidFill>
                <a:srgbClr val="000000"/>
              </a:solidFill>
              <a:latin typeface="Calibri"/>
            </a:endParaRPr>
          </a:p>
        </p:txBody>
      </p:sp>
      <p:pic>
        <p:nvPicPr>
          <p:cNvPr id="152" name="Image 10" descr=""/>
          <p:cNvPicPr/>
          <p:nvPr/>
        </p:nvPicPr>
        <p:blipFill>
          <a:blip r:embed="rId6"/>
          <a:stretch/>
        </p:blipFill>
        <p:spPr>
          <a:xfrm>
            <a:off x="163440" y="4635000"/>
            <a:ext cx="3403800" cy="1831320"/>
          </a:xfrm>
          <a:prstGeom prst="rect">
            <a:avLst/>
          </a:prstGeom>
          <a:ln w="0">
            <a:noFill/>
          </a:ln>
        </p:spPr>
      </p:pic>
    </p:spTree>
  </p:cSld>
  <p:transition spd="slow">
    <p:push dir="u"/>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CustomShape 1"/>
          <p:cNvSpPr/>
          <p:nvPr/>
        </p:nvSpPr>
        <p:spPr>
          <a:xfrm>
            <a:off x="355680" y="0"/>
            <a:ext cx="11480040" cy="2753640"/>
          </a:xfrm>
          <a:prstGeom prst="rect">
            <a:avLst/>
          </a:prstGeom>
          <a:gradFill rotWithShape="0">
            <a:gsLst>
              <a:gs pos="0">
                <a:srgbClr val="3965b5"/>
              </a:gs>
              <a:gs pos="100000">
                <a:srgbClr val="3965b5"/>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15" name="Picture 11" descr=""/>
          <p:cNvPicPr/>
          <p:nvPr/>
        </p:nvPicPr>
        <p:blipFill>
          <a:blip r:embed="rId1"/>
          <a:stretch/>
        </p:blipFill>
        <p:spPr>
          <a:xfrm>
            <a:off x="0" y="0"/>
            <a:ext cx="12191760" cy="6857640"/>
          </a:xfrm>
          <a:prstGeom prst="rect">
            <a:avLst/>
          </a:prstGeom>
          <a:ln w="0">
            <a:noFill/>
          </a:ln>
        </p:spPr>
      </p:pic>
      <p:sp>
        <p:nvSpPr>
          <p:cNvPr id="116" name="TextShape 2"/>
          <p:cNvSpPr txBox="1"/>
          <p:nvPr/>
        </p:nvSpPr>
        <p:spPr>
          <a:xfrm>
            <a:off x="1179360" y="826560"/>
            <a:ext cx="9833040" cy="1325160"/>
          </a:xfrm>
          <a:prstGeom prst="rect">
            <a:avLst/>
          </a:prstGeom>
          <a:noFill/>
          <a:ln w="0">
            <a:noFill/>
          </a:ln>
        </p:spPr>
        <p:txBody>
          <a:bodyPr anchor="ctr">
            <a:normAutofit/>
          </a:bodyPr>
          <a:p>
            <a:pPr algn="ctr">
              <a:lnSpc>
                <a:spcPct val="90000"/>
              </a:lnSpc>
            </a:pPr>
            <a:r>
              <a:rPr b="0" lang="fr-FR" sz="4000" spc="-1" strike="noStrike">
                <a:solidFill>
                  <a:srgbClr val="ffffff"/>
                </a:solidFill>
                <a:latin typeface="Calibri Light"/>
              </a:rPr>
              <a:t>    </a:t>
            </a:r>
            <a:r>
              <a:rPr b="0" lang="fr-FR" sz="4800" spc="-1" strike="noStrike">
                <a:solidFill>
                  <a:srgbClr val="ffffff"/>
                </a:solidFill>
                <a:latin typeface="Calibri"/>
              </a:rPr>
              <a:t>POURQUOI ?</a:t>
            </a:r>
            <a:endParaRPr b="0" lang="fr-FR" sz="4800" spc="-1" strike="noStrike">
              <a:solidFill>
                <a:srgbClr val="000000"/>
              </a:solidFill>
              <a:latin typeface="Calibri"/>
            </a:endParaRPr>
          </a:p>
        </p:txBody>
      </p:sp>
      <p:graphicFrame>
        <p:nvGraphicFramePr>
          <p:cNvPr id="1" name="Diagram1"/>
          <p:cNvGraphicFramePr/>
          <p:nvPr>
            <p:extLst>
              <p:ext uri="{D42A27DB-BD31-4B8C-83A1-F6EECF244321}">
                <p14:modId xmlns:p14="http://schemas.microsoft.com/office/powerpoint/2010/main" val="996356765"/>
              </p:ext>
            </p:extLst>
          </p:nvPr>
        </p:nvGraphicFramePr>
        <p:xfrm>
          <a:off x="1036440" y="2532960"/>
          <a:ext cx="10118880" cy="383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transition spd="slow">
    <p:wipe dir="l"/>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CustomShape 1"/>
          <p:cNvSpPr/>
          <p:nvPr/>
        </p:nvSpPr>
        <p:spPr>
          <a:xfrm>
            <a:off x="355680" y="0"/>
            <a:ext cx="11480040" cy="2753640"/>
          </a:xfrm>
          <a:prstGeom prst="rect">
            <a:avLst/>
          </a:prstGeom>
          <a:gradFill rotWithShape="0">
            <a:gsLst>
              <a:gs pos="0">
                <a:srgbClr val="3965b5"/>
              </a:gs>
              <a:gs pos="100000">
                <a:srgbClr val="3965b5"/>
              </a:gs>
            </a:gsLst>
            <a:lin ang="4200000"/>
          </a:grad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pic>
        <p:nvPicPr>
          <p:cNvPr id="118" name="Picture 16" descr=""/>
          <p:cNvPicPr/>
          <p:nvPr/>
        </p:nvPicPr>
        <p:blipFill>
          <a:blip r:embed="rId1"/>
          <a:stretch/>
        </p:blipFill>
        <p:spPr>
          <a:xfrm>
            <a:off x="0" y="0"/>
            <a:ext cx="12191760" cy="6857640"/>
          </a:xfrm>
          <a:prstGeom prst="rect">
            <a:avLst/>
          </a:prstGeom>
          <a:ln w="0">
            <a:noFill/>
          </a:ln>
        </p:spPr>
      </p:pic>
      <p:sp>
        <p:nvSpPr>
          <p:cNvPr id="119" name="TextShape 2"/>
          <p:cNvSpPr txBox="1"/>
          <p:nvPr/>
        </p:nvSpPr>
        <p:spPr>
          <a:xfrm>
            <a:off x="1179360" y="826560"/>
            <a:ext cx="9833040" cy="1325160"/>
          </a:xfrm>
          <a:prstGeom prst="rect">
            <a:avLst/>
          </a:prstGeom>
          <a:noFill/>
          <a:ln w="0">
            <a:noFill/>
          </a:ln>
        </p:spPr>
        <p:txBody>
          <a:bodyPr anchor="ctr">
            <a:normAutofit/>
          </a:bodyPr>
          <a:p>
            <a:pPr algn="ctr">
              <a:lnSpc>
                <a:spcPct val="90000"/>
              </a:lnSpc>
            </a:pPr>
            <a:r>
              <a:rPr b="0" lang="fr-FR" sz="4000" spc="-1" strike="noStrike">
                <a:solidFill>
                  <a:srgbClr val="ffffff"/>
                </a:solidFill>
                <a:latin typeface="Calibri Light"/>
              </a:rPr>
              <a:t>   </a:t>
            </a:r>
            <a:r>
              <a:rPr b="0" lang="fr-FR" sz="4800" spc="-1" strike="noStrike">
                <a:solidFill>
                  <a:srgbClr val="ffffff"/>
                </a:solidFill>
                <a:latin typeface="Calibri"/>
              </a:rPr>
              <a:t>POUR QUI ?</a:t>
            </a:r>
            <a:endParaRPr b="0" lang="fr-FR" sz="4800" spc="-1" strike="noStrike">
              <a:solidFill>
                <a:srgbClr val="000000"/>
              </a:solidFill>
              <a:latin typeface="Calibri"/>
            </a:endParaRPr>
          </a:p>
        </p:txBody>
      </p:sp>
      <p:graphicFrame>
        <p:nvGraphicFramePr>
          <p:cNvPr id="2" name="Diagram2"/>
          <p:cNvGraphicFramePr/>
          <p:nvPr>
            <p:extLst>
              <p:ext uri="{D42A27DB-BD31-4B8C-83A1-F6EECF244321}">
                <p14:modId xmlns:p14="http://schemas.microsoft.com/office/powerpoint/2010/main" val="2883497007"/>
              </p:ext>
            </p:extLst>
          </p:nvPr>
        </p:nvGraphicFramePr>
        <p:xfrm>
          <a:off x="1036440" y="2899800"/>
          <a:ext cx="10118880" cy="313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1500">
        <p:split dir="out" orient="vert"/>
      </p:transition>
    </mc:Choice>
    <mc:Fallback>
      <p:transition spd="slow">
        <p:split dir="out" orient="vert"/>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CustomShape 1"/>
          <p:cNvSpPr/>
          <p:nvPr/>
        </p:nvSpPr>
        <p:spPr>
          <a:xfrm>
            <a:off x="355680" y="0"/>
            <a:ext cx="11480040" cy="2753640"/>
          </a:xfrm>
          <a:prstGeom prst="rect">
            <a:avLst/>
          </a:prstGeom>
          <a:gradFill rotWithShape="0">
            <a:gsLst>
              <a:gs pos="0">
                <a:srgbClr val="3965b5"/>
              </a:gs>
              <a:gs pos="100000">
                <a:srgbClr val="3965b5"/>
              </a:gs>
            </a:gsLst>
            <a:lin ang="4200000"/>
          </a:grad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pic>
        <p:nvPicPr>
          <p:cNvPr id="121" name="Picture 11" descr=""/>
          <p:cNvPicPr/>
          <p:nvPr/>
        </p:nvPicPr>
        <p:blipFill>
          <a:blip r:embed="rId1"/>
          <a:stretch/>
        </p:blipFill>
        <p:spPr>
          <a:xfrm>
            <a:off x="0" y="0"/>
            <a:ext cx="12191760" cy="6857640"/>
          </a:xfrm>
          <a:prstGeom prst="rect">
            <a:avLst/>
          </a:prstGeom>
          <a:ln w="0">
            <a:noFill/>
          </a:ln>
        </p:spPr>
      </p:pic>
      <p:sp>
        <p:nvSpPr>
          <p:cNvPr id="122" name="TextShape 2"/>
          <p:cNvSpPr txBox="1"/>
          <p:nvPr/>
        </p:nvSpPr>
        <p:spPr>
          <a:xfrm>
            <a:off x="1179360" y="826560"/>
            <a:ext cx="9833040" cy="1325160"/>
          </a:xfrm>
          <a:prstGeom prst="rect">
            <a:avLst/>
          </a:prstGeom>
          <a:noFill/>
          <a:ln w="0">
            <a:noFill/>
          </a:ln>
        </p:spPr>
        <p:txBody>
          <a:bodyPr anchor="ctr">
            <a:normAutofit/>
          </a:bodyPr>
          <a:p>
            <a:pPr algn="ctr">
              <a:lnSpc>
                <a:spcPct val="90000"/>
              </a:lnSpc>
            </a:pPr>
            <a:r>
              <a:rPr b="0" lang="fr-FR" sz="4000" spc="-1" strike="noStrike">
                <a:solidFill>
                  <a:srgbClr val="ffffff"/>
                </a:solidFill>
                <a:latin typeface="Bodoni MT Black"/>
              </a:rPr>
              <a:t>   </a:t>
            </a:r>
            <a:r>
              <a:rPr b="0" lang="fr-FR" sz="4800" spc="-1" strike="noStrike">
                <a:solidFill>
                  <a:srgbClr val="ffffff"/>
                </a:solidFill>
                <a:latin typeface="Calibri"/>
              </a:rPr>
              <a:t>AVEC QUI ?</a:t>
            </a:r>
            <a:endParaRPr b="0" lang="fr-FR" sz="4800" spc="-1" strike="noStrike">
              <a:solidFill>
                <a:srgbClr val="000000"/>
              </a:solidFill>
              <a:latin typeface="Calibri"/>
            </a:endParaRPr>
          </a:p>
        </p:txBody>
      </p:sp>
      <p:graphicFrame>
        <p:nvGraphicFramePr>
          <p:cNvPr id="3" name="Diagram3"/>
          <p:cNvGraphicFramePr/>
          <p:nvPr>
            <p:extLst>
              <p:ext uri="{D42A27DB-BD31-4B8C-83A1-F6EECF244321}">
                <p14:modId xmlns:p14="http://schemas.microsoft.com/office/powerpoint/2010/main" val="4220802170"/>
              </p:ext>
            </p:extLst>
          </p:nvPr>
        </p:nvGraphicFramePr>
        <p:xfrm>
          <a:off x="631440" y="3217320"/>
          <a:ext cx="11480040" cy="364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transition spd="slow">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CustomShape 1"/>
          <p:cNvSpPr/>
          <p:nvPr/>
        </p:nvSpPr>
        <p:spPr>
          <a:xfrm>
            <a:off x="355680" y="0"/>
            <a:ext cx="11480040" cy="2753640"/>
          </a:xfrm>
          <a:prstGeom prst="rect">
            <a:avLst/>
          </a:prstGeom>
          <a:gradFill rotWithShape="0">
            <a:gsLst>
              <a:gs pos="0">
                <a:srgbClr val="3965b5"/>
              </a:gs>
              <a:gs pos="100000">
                <a:srgbClr val="3965b5"/>
              </a:gs>
            </a:gsLst>
            <a:lin ang="4200000"/>
          </a:grad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pic>
        <p:nvPicPr>
          <p:cNvPr id="124" name="Picture 11" descr=""/>
          <p:cNvPicPr/>
          <p:nvPr/>
        </p:nvPicPr>
        <p:blipFill>
          <a:blip r:embed="rId1"/>
          <a:stretch/>
        </p:blipFill>
        <p:spPr>
          <a:xfrm>
            <a:off x="0" y="0"/>
            <a:ext cx="12191760" cy="6857640"/>
          </a:xfrm>
          <a:prstGeom prst="rect">
            <a:avLst/>
          </a:prstGeom>
          <a:ln w="0">
            <a:noFill/>
          </a:ln>
        </p:spPr>
      </p:pic>
      <p:sp>
        <p:nvSpPr>
          <p:cNvPr id="125" name="TextShape 2"/>
          <p:cNvSpPr txBox="1"/>
          <p:nvPr/>
        </p:nvSpPr>
        <p:spPr>
          <a:xfrm>
            <a:off x="1179360" y="826560"/>
            <a:ext cx="9833040" cy="1325160"/>
          </a:xfrm>
          <a:prstGeom prst="rect">
            <a:avLst/>
          </a:prstGeom>
          <a:noFill/>
          <a:ln w="0">
            <a:noFill/>
          </a:ln>
        </p:spPr>
        <p:txBody>
          <a:bodyPr anchor="ctr">
            <a:normAutofit/>
          </a:bodyPr>
          <a:p>
            <a:pPr algn="ctr">
              <a:lnSpc>
                <a:spcPct val="90000"/>
              </a:lnSpc>
            </a:pPr>
            <a:r>
              <a:rPr b="0" lang="fr-FR" sz="4000" spc="-1" strike="noStrike">
                <a:solidFill>
                  <a:srgbClr val="ffffff"/>
                </a:solidFill>
                <a:latin typeface="Calibri Light"/>
              </a:rPr>
              <a:t>       </a:t>
            </a:r>
            <a:r>
              <a:rPr b="0" lang="fr-FR" sz="4800" spc="-1" strike="noStrike">
                <a:solidFill>
                  <a:srgbClr val="ffffff"/>
                </a:solidFill>
                <a:latin typeface="Calibri"/>
              </a:rPr>
              <a:t>COMMENT ?</a:t>
            </a:r>
            <a:endParaRPr b="0" lang="fr-FR" sz="4800" spc="-1" strike="noStrike">
              <a:solidFill>
                <a:srgbClr val="000000"/>
              </a:solidFill>
              <a:latin typeface="Calibri"/>
            </a:endParaRPr>
          </a:p>
        </p:txBody>
      </p:sp>
      <p:graphicFrame>
        <p:nvGraphicFramePr>
          <p:cNvPr id="4" name="Diagram4"/>
          <p:cNvGraphicFramePr/>
          <p:nvPr>
            <p:extLst>
              <p:ext uri="{D42A27DB-BD31-4B8C-83A1-F6EECF244321}">
                <p14:modId xmlns:p14="http://schemas.microsoft.com/office/powerpoint/2010/main" val="2385441428"/>
              </p:ext>
            </p:extLst>
          </p:nvPr>
        </p:nvGraphicFramePr>
        <p:xfrm>
          <a:off x="1036440" y="2899800"/>
          <a:ext cx="10118880" cy="313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transition spd="slow">
    <p:push dir="u"/>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CustomShape 1"/>
          <p:cNvSpPr/>
          <p:nvPr/>
        </p:nvSpPr>
        <p:spPr>
          <a:xfrm>
            <a:off x="355680" y="0"/>
            <a:ext cx="11480040" cy="2753640"/>
          </a:xfrm>
          <a:prstGeom prst="rect">
            <a:avLst/>
          </a:prstGeom>
          <a:gradFill rotWithShape="0">
            <a:gsLst>
              <a:gs pos="0">
                <a:srgbClr val="3965b5"/>
              </a:gs>
              <a:gs pos="100000">
                <a:srgbClr val="3965b5"/>
              </a:gs>
            </a:gsLst>
            <a:lin ang="4200000"/>
          </a:gradFill>
          <a:ln>
            <a:noFill/>
          </a:ln>
          <a:effectLst>
            <a:softEdge rad="12600"/>
          </a:effectLst>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pic>
        <p:nvPicPr>
          <p:cNvPr id="127" name="Picture 25" descr=""/>
          <p:cNvPicPr/>
          <p:nvPr/>
        </p:nvPicPr>
        <p:blipFill>
          <a:blip r:embed="rId1"/>
          <a:stretch/>
        </p:blipFill>
        <p:spPr>
          <a:xfrm>
            <a:off x="0" y="0"/>
            <a:ext cx="12191760" cy="6857640"/>
          </a:xfrm>
          <a:prstGeom prst="rect">
            <a:avLst/>
          </a:prstGeom>
          <a:ln w="0">
            <a:noFill/>
          </a:ln>
        </p:spPr>
      </p:pic>
      <p:sp>
        <p:nvSpPr>
          <p:cNvPr id="128" name="TextShape 2"/>
          <p:cNvSpPr txBox="1"/>
          <p:nvPr/>
        </p:nvSpPr>
        <p:spPr>
          <a:xfrm>
            <a:off x="1179360" y="826560"/>
            <a:ext cx="9833040" cy="1325160"/>
          </a:xfrm>
          <a:prstGeom prst="rect">
            <a:avLst/>
          </a:prstGeom>
          <a:noFill/>
          <a:ln w="0">
            <a:noFill/>
          </a:ln>
        </p:spPr>
        <p:txBody>
          <a:bodyPr anchor="ctr">
            <a:normAutofit/>
          </a:bodyPr>
          <a:p>
            <a:pPr algn="ctr">
              <a:lnSpc>
                <a:spcPct val="90000"/>
              </a:lnSpc>
            </a:pPr>
            <a:r>
              <a:rPr b="0" lang="fr-FR" sz="4000" spc="-1" strike="noStrike">
                <a:solidFill>
                  <a:srgbClr val="ffffff"/>
                </a:solidFill>
                <a:latin typeface="Bodoni MT Black"/>
              </a:rPr>
              <a:t> </a:t>
            </a:r>
            <a:r>
              <a:rPr b="0" lang="fr-FR" sz="4800" spc="-1" strike="noStrike">
                <a:solidFill>
                  <a:srgbClr val="ffffff"/>
                </a:solidFill>
                <a:latin typeface="Calibri"/>
              </a:rPr>
              <a:t>LES PETITS +</a:t>
            </a:r>
            <a:endParaRPr b="0" lang="fr-FR" sz="4800" spc="-1" strike="noStrike">
              <a:solidFill>
                <a:srgbClr val="000000"/>
              </a:solidFill>
              <a:latin typeface="Calibri"/>
            </a:endParaRPr>
          </a:p>
        </p:txBody>
      </p:sp>
      <p:graphicFrame>
        <p:nvGraphicFramePr>
          <p:cNvPr id="5" name="Diagram5"/>
          <p:cNvGraphicFramePr/>
          <p:nvPr>
            <p:extLst>
              <p:ext uri="{D42A27DB-BD31-4B8C-83A1-F6EECF244321}">
                <p14:modId xmlns:p14="http://schemas.microsoft.com/office/powerpoint/2010/main" val="161951833"/>
              </p:ext>
            </p:extLst>
          </p:nvPr>
        </p:nvGraphicFramePr>
        <p:xfrm>
          <a:off x="485640" y="2754000"/>
          <a:ext cx="11010600" cy="357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med" p14:dur="800">
        <p:circle/>
      </p:transition>
    </mc:Choice>
    <mc:Fallback>
      <p:transition spd="med">
        <p:circl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CustomShape 1"/>
          <p:cNvSpPr/>
          <p:nvPr/>
        </p:nvSpPr>
        <p:spPr>
          <a:xfrm>
            <a:off x="0" y="0"/>
            <a:ext cx="6081840" cy="6857640"/>
          </a:xfrm>
          <a:prstGeom prst="rect">
            <a:avLst/>
          </a:prstGeom>
          <a:solidFill>
            <a:schemeClr val="bg1"/>
          </a:solid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sp>
        <p:nvSpPr>
          <p:cNvPr id="130" name="CustomShape 2"/>
          <p:cNvSpPr/>
          <p:nvPr/>
        </p:nvSpPr>
        <p:spPr>
          <a:xfrm>
            <a:off x="0" y="0"/>
            <a:ext cx="12191760" cy="6857640"/>
          </a:xfrm>
          <a:prstGeom prst="rect">
            <a:avLst/>
          </a:prstGeom>
          <a:gradFill rotWithShape="0">
            <a:gsLst>
              <a:gs pos="0">
                <a:srgbClr val="3965b5"/>
              </a:gs>
              <a:gs pos="100000">
                <a:srgbClr val="3965b5"/>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31" name="Picture 19" descr=""/>
          <p:cNvPicPr/>
          <p:nvPr/>
        </p:nvPicPr>
        <p:blipFill>
          <a:blip r:embed="rId1"/>
          <a:stretch/>
        </p:blipFill>
        <p:spPr>
          <a:xfrm>
            <a:off x="0" y="0"/>
            <a:ext cx="12191760" cy="6857640"/>
          </a:xfrm>
          <a:prstGeom prst="rect">
            <a:avLst/>
          </a:prstGeom>
          <a:ln w="0">
            <a:noFill/>
          </a:ln>
        </p:spPr>
      </p:pic>
      <p:sp>
        <p:nvSpPr>
          <p:cNvPr id="132" name="TextShape 3"/>
          <p:cNvSpPr txBox="1"/>
          <p:nvPr/>
        </p:nvSpPr>
        <p:spPr>
          <a:xfrm>
            <a:off x="640080" y="2053800"/>
            <a:ext cx="3995640" cy="2759760"/>
          </a:xfrm>
          <a:prstGeom prst="rect">
            <a:avLst/>
          </a:prstGeom>
          <a:noFill/>
          <a:ln w="0">
            <a:noFill/>
          </a:ln>
        </p:spPr>
        <p:txBody>
          <a:bodyPr anchor="ctr">
            <a:normAutofit/>
          </a:bodyPr>
          <a:p>
            <a:pPr>
              <a:lnSpc>
                <a:spcPct val="90000"/>
              </a:lnSpc>
            </a:pPr>
            <a:r>
              <a:rPr b="0" lang="fr-FR" sz="4400" spc="-1" strike="noStrike">
                <a:solidFill>
                  <a:srgbClr val="ffffff"/>
                </a:solidFill>
                <a:latin typeface="Calibri Light"/>
              </a:rPr>
              <a:t> </a:t>
            </a:r>
            <a:r>
              <a:rPr b="0" lang="fr-FR" sz="5400" spc="-1" strike="noStrike">
                <a:solidFill>
                  <a:srgbClr val="ffffff"/>
                </a:solidFill>
                <a:latin typeface="Calibri"/>
              </a:rPr>
              <a:t>LES FILIÈRES</a:t>
            </a:r>
            <a:endParaRPr b="0" lang="fr-FR" sz="5400" spc="-1" strike="noStrike">
              <a:solidFill>
                <a:srgbClr val="000000"/>
              </a:solidFill>
              <a:latin typeface="Calibri"/>
            </a:endParaRPr>
          </a:p>
        </p:txBody>
      </p:sp>
      <p:sp>
        <p:nvSpPr>
          <p:cNvPr id="133" name="TextShape 4"/>
          <p:cNvSpPr txBox="1"/>
          <p:nvPr/>
        </p:nvSpPr>
        <p:spPr>
          <a:xfrm>
            <a:off x="5763960" y="633600"/>
            <a:ext cx="6081840" cy="5895000"/>
          </a:xfrm>
          <a:prstGeom prst="rect">
            <a:avLst/>
          </a:prstGeom>
          <a:solidFill>
            <a:srgbClr val="dae3f3"/>
          </a:solidFill>
          <a:ln w="3240">
            <a:noFill/>
          </a:ln>
          <a:effectLst>
            <a:outerShdw dist="0" dir="0">
              <a:srgbClr val="000000">
                <a:alpha val="20000"/>
              </a:srgbClr>
            </a:outerShdw>
          </a:effectLst>
        </p:spPr>
        <p:txBody>
          <a:bodyPr>
            <a:normAutofit/>
          </a:bodyPr>
          <a:p>
            <a:pPr algn="ctr">
              <a:lnSpc>
                <a:spcPct val="90000"/>
              </a:lnSpc>
              <a:spcBef>
                <a:spcPts val="1001"/>
              </a:spcBef>
              <a:tabLst>
                <a:tab algn="l" pos="0"/>
              </a:tabLst>
            </a:pPr>
            <a:endParaRPr b="0" lang="fr-FR" sz="2800" spc="-1" strike="noStrike">
              <a:solidFill>
                <a:srgbClr val="000000"/>
              </a:solidFill>
              <a:latin typeface="Calibri"/>
            </a:endParaRPr>
          </a:p>
          <a:p>
            <a:pPr algn="ctr">
              <a:lnSpc>
                <a:spcPct val="90000"/>
              </a:lnSpc>
              <a:spcBef>
                <a:spcPts val="1001"/>
              </a:spcBef>
              <a:tabLst>
                <a:tab algn="l" pos="0"/>
              </a:tabLst>
            </a:pPr>
            <a:endParaRPr b="0" lang="fr-FR" sz="2800" spc="-1" strike="noStrike">
              <a:solidFill>
                <a:srgbClr val="000000"/>
              </a:solidFill>
              <a:latin typeface="Calibri"/>
            </a:endParaRPr>
          </a:p>
          <a:p>
            <a:pPr algn="ctr">
              <a:lnSpc>
                <a:spcPct val="90000"/>
              </a:lnSpc>
              <a:spcBef>
                <a:spcPts val="1001"/>
              </a:spcBef>
              <a:tabLst>
                <a:tab algn="l" pos="0"/>
              </a:tabLst>
            </a:pPr>
            <a:r>
              <a:rPr b="1" lang="fr-FR" sz="2000" spc="-1" strike="noStrike">
                <a:solidFill>
                  <a:srgbClr val="0070c0"/>
                </a:solidFill>
                <a:latin typeface="Calibri"/>
              </a:rPr>
              <a:t>Tous les élèves en classe de seconde seront scolarisés au lycée Hanzelet et la poursuite d’études en première pourra se faire au lycée Hanzelet ou au lycée Marquette en fonction de l’orientation souhaitée.</a:t>
            </a:r>
            <a:endParaRPr b="0" lang="fr-FR" sz="2000" spc="-1" strike="noStrike">
              <a:solidFill>
                <a:srgbClr val="000000"/>
              </a:solidFill>
              <a:latin typeface="Calibri"/>
            </a:endParaRPr>
          </a:p>
          <a:p>
            <a:pPr algn="ctr">
              <a:lnSpc>
                <a:spcPct val="90000"/>
              </a:lnSpc>
              <a:spcBef>
                <a:spcPts val="1001"/>
              </a:spcBef>
              <a:tabLst>
                <a:tab algn="l" pos="0"/>
              </a:tabLst>
            </a:pPr>
            <a:endParaRPr b="0" lang="fr-FR" sz="2000" spc="-1" strike="noStrike">
              <a:solidFill>
                <a:srgbClr val="000000"/>
              </a:solidFill>
              <a:latin typeface="Calibri"/>
            </a:endParaRPr>
          </a:p>
          <a:p>
            <a:pPr algn="ctr">
              <a:lnSpc>
                <a:spcPct val="90000"/>
              </a:lnSpc>
              <a:spcBef>
                <a:spcPts val="1001"/>
              </a:spcBef>
              <a:tabLst>
                <a:tab algn="l" pos="0"/>
              </a:tabLst>
            </a:pPr>
            <a:endParaRPr b="0" lang="fr-FR" sz="2000" spc="-1" strike="noStrike">
              <a:solidFill>
                <a:srgbClr val="000000"/>
              </a:solidFill>
              <a:latin typeface="Calibri"/>
            </a:endParaRPr>
          </a:p>
          <a:p>
            <a:pPr>
              <a:lnSpc>
                <a:spcPct val="90000"/>
              </a:lnSpc>
              <a:spcBef>
                <a:spcPts val="1001"/>
              </a:spcBef>
              <a:tabLst>
                <a:tab algn="l" pos="0"/>
              </a:tabLst>
            </a:pPr>
            <a:r>
              <a:rPr b="1" lang="fr-FR" sz="1400" spc="-1" strike="noStrike" u="sng">
                <a:solidFill>
                  <a:srgbClr val="203864"/>
                </a:solidFill>
                <a:uFillTx/>
                <a:latin typeface="Calibri"/>
              </a:rPr>
              <a:t>Liens: </a:t>
            </a:r>
            <a:r>
              <a:rPr b="1" lang="fr-FR" sz="1100" spc="-1" strike="noStrike" u="sng">
                <a:solidFill>
                  <a:srgbClr val="203864"/>
                </a:solidFill>
                <a:uFillTx/>
                <a:latin typeface="Calibri"/>
              </a:rPr>
              <a:t>(Cliquer sur les noms pour accéder aux liens internet)</a:t>
            </a:r>
            <a:endParaRPr b="0" lang="fr-FR" sz="1100" spc="-1" strike="noStrike">
              <a:solidFill>
                <a:srgbClr val="000000"/>
              </a:solidFill>
              <a:latin typeface="Calibri"/>
            </a:endParaRPr>
          </a:p>
          <a:p>
            <a:pPr marL="228600" indent="-228240">
              <a:lnSpc>
                <a:spcPct val="90000"/>
              </a:lnSpc>
              <a:spcBef>
                <a:spcPts val="1001"/>
              </a:spcBef>
              <a:buClr>
                <a:srgbClr val="0070c0"/>
              </a:buClr>
              <a:buFont typeface="Arial"/>
              <a:buChar char="•"/>
              <a:tabLst>
                <a:tab algn="l" pos="0"/>
              </a:tabLst>
            </a:pPr>
            <a:r>
              <a:rPr b="1" lang="fr-FR" sz="1300" spc="-1" strike="noStrike" u="sng">
                <a:solidFill>
                  <a:srgbClr val="0563c1"/>
                </a:solidFill>
                <a:uFillTx/>
                <a:latin typeface="Calibri"/>
                <a:hlinkClick r:id="rId2"/>
              </a:rPr>
              <a:t>Site du Lycée Hanzelet</a:t>
            </a:r>
            <a:endParaRPr b="0" lang="fr-FR" sz="1300" spc="-1" strike="noStrike">
              <a:solidFill>
                <a:srgbClr val="000000"/>
              </a:solidFill>
              <a:latin typeface="Calibri"/>
            </a:endParaRPr>
          </a:p>
          <a:p>
            <a:pPr marL="228600" indent="-228240" algn="just">
              <a:lnSpc>
                <a:spcPct val="90000"/>
              </a:lnSpc>
              <a:spcBef>
                <a:spcPts val="1001"/>
              </a:spcBef>
              <a:buClr>
                <a:srgbClr val="0070c0"/>
              </a:buClr>
              <a:buFont typeface="Arial"/>
              <a:buChar char="•"/>
              <a:tabLst>
                <a:tab algn="l" pos="0"/>
              </a:tabLst>
            </a:pPr>
            <a:r>
              <a:rPr b="1" lang="fr-FR" sz="1300" spc="-1" strike="noStrike" u="sng">
                <a:solidFill>
                  <a:srgbClr val="0563c1"/>
                </a:solidFill>
                <a:uFillTx/>
                <a:latin typeface="Calibri"/>
                <a:hlinkClick r:id="rId3"/>
              </a:rPr>
              <a:t>Site du Lycée Marquette</a:t>
            </a:r>
            <a:r>
              <a:rPr b="1" lang="fr-FR" sz="1300" spc="-1" strike="noStrike">
                <a:solidFill>
                  <a:srgbClr val="0070c0"/>
                </a:solidFill>
                <a:latin typeface="Calibri"/>
              </a:rPr>
              <a:t> </a:t>
            </a:r>
            <a:endParaRPr b="0" lang="fr-FR" sz="1300" spc="-1" strike="noStrike">
              <a:solidFill>
                <a:srgbClr val="000000"/>
              </a:solidFill>
              <a:latin typeface="Calibri"/>
            </a:endParaRPr>
          </a:p>
          <a:p>
            <a:pPr algn="just">
              <a:lnSpc>
                <a:spcPct val="90000"/>
              </a:lnSpc>
              <a:spcBef>
                <a:spcPts val="1001"/>
              </a:spcBef>
              <a:tabLst>
                <a:tab algn="l" pos="0"/>
              </a:tabLst>
            </a:pPr>
            <a:endParaRPr b="0" lang="fr-FR" sz="1300" spc="-1" strike="noStrike">
              <a:solidFill>
                <a:srgbClr val="000000"/>
              </a:solidFill>
              <a:latin typeface="Calibri"/>
            </a:endParaRPr>
          </a:p>
          <a:p>
            <a:pPr marL="228600" indent="-228240" algn="just">
              <a:lnSpc>
                <a:spcPct val="90000"/>
              </a:lnSpc>
              <a:spcBef>
                <a:spcPts val="1001"/>
              </a:spcBef>
              <a:buClr>
                <a:srgbClr val="0070c0"/>
              </a:buClr>
              <a:buFont typeface="Arial"/>
              <a:buChar char="•"/>
              <a:tabLst>
                <a:tab algn="l" pos="0"/>
              </a:tabLst>
            </a:pPr>
            <a:r>
              <a:rPr b="1" lang="fr-FR" sz="1300" spc="-1" strike="noStrike" u="sng">
                <a:solidFill>
                  <a:srgbClr val="0563c1"/>
                </a:solidFill>
                <a:uFillTx/>
                <a:latin typeface="Calibri"/>
                <a:hlinkClick r:id="rId4"/>
              </a:rPr>
              <a:t>Visite virtuelle Lycée Hanzelet</a:t>
            </a:r>
            <a:endParaRPr b="0" lang="fr-FR" sz="1300" spc="-1" strike="noStrike">
              <a:solidFill>
                <a:srgbClr val="000000"/>
              </a:solidFill>
              <a:latin typeface="Calibri"/>
            </a:endParaRPr>
          </a:p>
          <a:p>
            <a:pPr marL="228600" indent="-228240" algn="just">
              <a:lnSpc>
                <a:spcPct val="90000"/>
              </a:lnSpc>
              <a:spcBef>
                <a:spcPts val="1001"/>
              </a:spcBef>
              <a:buClr>
                <a:srgbClr val="0070c0"/>
              </a:buClr>
              <a:buFont typeface="Arial"/>
              <a:buChar char="•"/>
              <a:tabLst>
                <a:tab algn="l" pos="0"/>
              </a:tabLst>
            </a:pPr>
            <a:r>
              <a:rPr b="1" lang="fr-FR" sz="1300" spc="-1" strike="noStrike" u="sng">
                <a:solidFill>
                  <a:srgbClr val="0563c1"/>
                </a:solidFill>
                <a:uFillTx/>
                <a:latin typeface="Calibri"/>
                <a:hlinkClick r:id="rId5"/>
              </a:rPr>
              <a:t>Chaîne YouTube du Lycée Marquette</a:t>
            </a:r>
            <a:r>
              <a:rPr b="1" lang="fr-FR" sz="1300" spc="-1" strike="noStrike">
                <a:solidFill>
                  <a:srgbClr val="0070c0"/>
                </a:solidFill>
                <a:latin typeface="Calibri"/>
              </a:rPr>
              <a:t> </a:t>
            </a:r>
            <a:endParaRPr b="0" lang="fr-FR" sz="1300" spc="-1" strike="noStrike">
              <a:solidFill>
                <a:srgbClr val="000000"/>
              </a:solidFill>
              <a:latin typeface="Calibri"/>
            </a:endParaRPr>
          </a:p>
          <a:p>
            <a:pPr marL="228600" indent="-228240" algn="just">
              <a:lnSpc>
                <a:spcPct val="90000"/>
              </a:lnSpc>
              <a:spcBef>
                <a:spcPts val="1001"/>
              </a:spcBef>
              <a:buClr>
                <a:srgbClr val="0070c0"/>
              </a:buClr>
              <a:buFont typeface="Arial"/>
              <a:buChar char="•"/>
              <a:tabLst>
                <a:tab algn="l" pos="0"/>
              </a:tabLst>
            </a:pPr>
            <a:r>
              <a:rPr b="1" lang="fr-FR" sz="1300" spc="-1" strike="noStrike" u="sng">
                <a:solidFill>
                  <a:srgbClr val="0563c1"/>
                </a:solidFill>
                <a:uFillTx/>
                <a:latin typeface="Calibri"/>
                <a:hlinkClick r:id="rId6"/>
              </a:rPr>
              <a:t>Présentation Lycée Hanzelet et Lycée Marquette</a:t>
            </a:r>
            <a:r>
              <a:rPr b="1" lang="fr-FR" sz="1300" spc="-1" strike="noStrike">
                <a:solidFill>
                  <a:srgbClr val="0070c0"/>
                </a:solidFill>
                <a:latin typeface="Calibri"/>
              </a:rPr>
              <a:t> </a:t>
            </a:r>
            <a:endParaRPr b="0" lang="fr-FR" sz="1300" spc="-1" strike="noStrike">
              <a:solidFill>
                <a:srgbClr val="000000"/>
              </a:solidFill>
              <a:latin typeface="Calibri"/>
            </a:endParaRPr>
          </a:p>
          <a:p>
            <a:pPr marL="228600" indent="-228240" algn="just">
              <a:lnSpc>
                <a:spcPct val="90000"/>
              </a:lnSpc>
              <a:spcBef>
                <a:spcPts val="1001"/>
              </a:spcBef>
              <a:buClr>
                <a:srgbClr val="0070c0"/>
              </a:buClr>
              <a:buFont typeface="Arial"/>
              <a:buChar char="•"/>
              <a:tabLst>
                <a:tab algn="l" pos="0"/>
              </a:tabLst>
            </a:pPr>
            <a:r>
              <a:rPr b="1" lang="fr-FR" sz="1300" spc="-1" strike="noStrike" u="sng">
                <a:solidFill>
                  <a:srgbClr val="0563c1"/>
                </a:solidFill>
                <a:uFillTx/>
                <a:latin typeface="Calibri"/>
                <a:hlinkClick r:id="rId7"/>
              </a:rPr>
              <a:t>Inauguration Lycée Hanzelet et Lycée Marquette</a:t>
            </a:r>
            <a:endParaRPr b="0" lang="fr-FR" sz="1300" spc="-1" strike="noStrike">
              <a:solidFill>
                <a:srgbClr val="000000"/>
              </a:solidFill>
              <a:latin typeface="Calibri"/>
            </a:endParaRPr>
          </a:p>
          <a:p>
            <a:pPr algn="just">
              <a:lnSpc>
                <a:spcPct val="90000"/>
              </a:lnSpc>
              <a:spcBef>
                <a:spcPts val="1001"/>
              </a:spcBef>
              <a:tabLst>
                <a:tab algn="l" pos="0"/>
              </a:tabLst>
            </a:pPr>
            <a:endParaRPr b="0" lang="fr-FR" sz="1300" spc="-1" strike="noStrike">
              <a:solidFill>
                <a:srgbClr val="000000"/>
              </a:solidFill>
              <a:latin typeface="Calibri"/>
            </a:endParaRPr>
          </a:p>
        </p:txBody>
      </p:sp>
      <p:pic>
        <p:nvPicPr>
          <p:cNvPr id="134" name="Modèle 3D 2" descr="Coche verte"/>
          <p:cNvPicPr/>
          <p:nvPr/>
        </p:nvPicPr>
        <p:blipFill>
          <a:blip r:embed="rId8"/>
          <a:stretch/>
        </p:blipFill>
        <p:spPr>
          <a:xfrm>
            <a:off x="9431640" y="3304800"/>
            <a:ext cx="676080" cy="552960"/>
          </a:xfrm>
          <a:prstGeom prst="rect">
            <a:avLst/>
          </a:prstGeom>
          <a:ln w="0">
            <a:noFill/>
          </a:ln>
        </p:spPr>
      </p:pic>
    </p:spTree>
  </p:cSld>
  <mc:AlternateContent>
    <mc:Choice Requires="p14">
      <p:transition spd="med" p14:dur="800">
        <p:circle/>
      </p:transition>
    </mc:Choice>
    <mc:Fallback>
      <p:transition spd="med">
        <p:circl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CustomShape 1"/>
          <p:cNvSpPr/>
          <p:nvPr/>
        </p:nvSpPr>
        <p:spPr>
          <a:xfrm>
            <a:off x="355680" y="0"/>
            <a:ext cx="11480040" cy="2753640"/>
          </a:xfrm>
          <a:prstGeom prst="rect">
            <a:avLst/>
          </a:prstGeom>
          <a:gradFill rotWithShape="0">
            <a:gsLst>
              <a:gs pos="0">
                <a:srgbClr val="3965b5"/>
              </a:gs>
              <a:gs pos="100000">
                <a:srgbClr val="3965b5"/>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36" name="Picture 11" descr=""/>
          <p:cNvPicPr/>
          <p:nvPr/>
        </p:nvPicPr>
        <p:blipFill>
          <a:blip r:embed="rId1"/>
          <a:stretch/>
        </p:blipFill>
        <p:spPr>
          <a:xfrm>
            <a:off x="0" y="0"/>
            <a:ext cx="12191760" cy="6857640"/>
          </a:xfrm>
          <a:prstGeom prst="rect">
            <a:avLst/>
          </a:prstGeom>
          <a:ln w="0">
            <a:noFill/>
          </a:ln>
        </p:spPr>
      </p:pic>
      <p:sp>
        <p:nvSpPr>
          <p:cNvPr id="137" name="TextShape 2"/>
          <p:cNvSpPr txBox="1"/>
          <p:nvPr/>
        </p:nvSpPr>
        <p:spPr>
          <a:xfrm>
            <a:off x="1179360" y="826560"/>
            <a:ext cx="9833040" cy="1325160"/>
          </a:xfrm>
          <a:prstGeom prst="rect">
            <a:avLst/>
          </a:prstGeom>
          <a:noFill/>
          <a:ln w="0">
            <a:noFill/>
          </a:ln>
        </p:spPr>
        <p:txBody>
          <a:bodyPr anchor="ctr">
            <a:normAutofit/>
          </a:bodyPr>
          <a:p>
            <a:pPr algn="ctr">
              <a:lnSpc>
                <a:spcPct val="90000"/>
              </a:lnSpc>
            </a:pPr>
            <a:r>
              <a:rPr b="0" lang="fr-FR" sz="4000" spc="-1" strike="noStrike">
                <a:solidFill>
                  <a:srgbClr val="ffffff"/>
                </a:solidFill>
                <a:latin typeface="Calibri Light"/>
              </a:rPr>
              <a:t>  </a:t>
            </a:r>
            <a:r>
              <a:rPr b="0" lang="fr-FR" sz="4800" spc="-1" strike="noStrike">
                <a:solidFill>
                  <a:srgbClr val="ffffff"/>
                </a:solidFill>
                <a:latin typeface="Calibri"/>
              </a:rPr>
              <a:t>COÛTS</a:t>
            </a:r>
            <a:endParaRPr b="0" lang="fr-FR" sz="4800" spc="-1" strike="noStrike">
              <a:solidFill>
                <a:srgbClr val="000000"/>
              </a:solidFill>
              <a:latin typeface="Calibri"/>
            </a:endParaRPr>
          </a:p>
        </p:txBody>
      </p:sp>
      <p:graphicFrame>
        <p:nvGraphicFramePr>
          <p:cNvPr id="6" name="Diagram6"/>
          <p:cNvGraphicFramePr/>
          <p:nvPr>
            <p:extLst>
              <p:ext uri="{D42A27DB-BD31-4B8C-83A1-F6EECF244321}">
                <p14:modId xmlns:p14="http://schemas.microsoft.com/office/powerpoint/2010/main" val="192579676"/>
              </p:ext>
            </p:extLst>
          </p:nvPr>
        </p:nvGraphicFramePr>
        <p:xfrm>
          <a:off x="1036440" y="2899800"/>
          <a:ext cx="10118880" cy="3584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transition spd="slow">
    <p:push dir="u"/>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CustomShape 1"/>
          <p:cNvSpPr/>
          <p:nvPr/>
        </p:nvSpPr>
        <p:spPr>
          <a:xfrm>
            <a:off x="0" y="0"/>
            <a:ext cx="608184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9" name="CustomShape 2"/>
          <p:cNvSpPr/>
          <p:nvPr/>
        </p:nvSpPr>
        <p:spPr>
          <a:xfrm>
            <a:off x="0" y="0"/>
            <a:ext cx="12191760" cy="6857640"/>
          </a:xfrm>
          <a:prstGeom prst="rect">
            <a:avLst/>
          </a:prstGeom>
          <a:gradFill rotWithShape="0">
            <a:gsLst>
              <a:gs pos="0">
                <a:srgbClr val="3965b5"/>
              </a:gs>
              <a:gs pos="100000">
                <a:srgbClr val="3965b5"/>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40" name="Picture 18" descr=""/>
          <p:cNvPicPr/>
          <p:nvPr/>
        </p:nvPicPr>
        <p:blipFill>
          <a:blip r:embed="rId1"/>
          <a:stretch/>
        </p:blipFill>
        <p:spPr>
          <a:xfrm>
            <a:off x="0" y="0"/>
            <a:ext cx="12191760" cy="6857640"/>
          </a:xfrm>
          <a:prstGeom prst="rect">
            <a:avLst/>
          </a:prstGeom>
          <a:ln w="0">
            <a:noFill/>
          </a:ln>
        </p:spPr>
      </p:pic>
      <p:sp>
        <p:nvSpPr>
          <p:cNvPr id="141" name="TextShape 3"/>
          <p:cNvSpPr txBox="1"/>
          <p:nvPr/>
        </p:nvSpPr>
        <p:spPr>
          <a:xfrm>
            <a:off x="-170280" y="928080"/>
            <a:ext cx="4627800" cy="4063680"/>
          </a:xfrm>
          <a:prstGeom prst="rect">
            <a:avLst/>
          </a:prstGeom>
          <a:noFill/>
          <a:ln w="0">
            <a:noFill/>
          </a:ln>
        </p:spPr>
        <p:txBody>
          <a:bodyPr anchor="ctr">
            <a:normAutofit/>
          </a:bodyPr>
          <a:p>
            <a:pPr algn="ctr">
              <a:lnSpc>
                <a:spcPct val="90000"/>
              </a:lnSpc>
            </a:pPr>
            <a:r>
              <a:rPr b="0" lang="fr-FR" sz="4800" spc="-1" strike="noStrike">
                <a:solidFill>
                  <a:srgbClr val="ffffff"/>
                </a:solidFill>
                <a:latin typeface="Calibri"/>
              </a:rPr>
              <a:t>Renseignements</a:t>
            </a:r>
            <a:br/>
            <a:br/>
            <a:br/>
            <a:r>
              <a:rPr b="0" lang="fr-FR" sz="4800" spc="-1" strike="noStrike">
                <a:solidFill>
                  <a:srgbClr val="ffffff"/>
                </a:solidFill>
                <a:latin typeface="Calibri"/>
              </a:rPr>
              <a:t>Contacts</a:t>
            </a:r>
            <a:endParaRPr b="0" lang="fr-FR" sz="4800" spc="-1" strike="noStrike">
              <a:solidFill>
                <a:srgbClr val="000000"/>
              </a:solidFill>
              <a:latin typeface="Calibri"/>
            </a:endParaRPr>
          </a:p>
        </p:txBody>
      </p:sp>
      <p:sp>
        <p:nvSpPr>
          <p:cNvPr id="142" name="TextShape 4"/>
          <p:cNvSpPr txBox="1"/>
          <p:nvPr/>
        </p:nvSpPr>
        <p:spPr>
          <a:xfrm>
            <a:off x="5738400" y="748080"/>
            <a:ext cx="6081840" cy="5747400"/>
          </a:xfrm>
          <a:prstGeom prst="rect">
            <a:avLst/>
          </a:prstGeom>
          <a:noFill/>
          <a:ln w="0">
            <a:noFill/>
          </a:ln>
        </p:spPr>
        <p:txBody>
          <a:bodyPr anchor="ctr">
            <a:normAutofit/>
          </a:bodyPr>
          <a:p>
            <a:pPr>
              <a:lnSpc>
                <a:spcPct val="90000"/>
              </a:lnSpc>
              <a:spcBef>
                <a:spcPts val="1001"/>
              </a:spcBef>
              <a:tabLst>
                <a:tab algn="l" pos="0"/>
              </a:tabLst>
            </a:pPr>
            <a:r>
              <a:rPr b="1" lang="fr-FR" sz="1600" spc="-1" strike="noStrike">
                <a:solidFill>
                  <a:srgbClr val="2f5597"/>
                </a:solidFill>
                <a:latin typeface="Calibri"/>
              </a:rPr>
              <a:t>ROTATINTI Philippe</a:t>
            </a:r>
            <a:endParaRPr b="0" lang="fr-FR" sz="1600" spc="-1" strike="noStrike">
              <a:solidFill>
                <a:srgbClr val="000000"/>
              </a:solidFill>
              <a:latin typeface="Calibri"/>
            </a:endParaRPr>
          </a:p>
          <a:p>
            <a:pPr>
              <a:lnSpc>
                <a:spcPct val="90000"/>
              </a:lnSpc>
              <a:spcBef>
                <a:spcPts val="1001"/>
              </a:spcBef>
              <a:tabLst>
                <a:tab algn="l" pos="0"/>
              </a:tabLst>
            </a:pPr>
            <a:r>
              <a:rPr b="1" lang="fr-FR" sz="1600" spc="-1" strike="noStrike">
                <a:solidFill>
                  <a:srgbClr val="2f5597"/>
                </a:solidFill>
                <a:latin typeface="Calibri"/>
              </a:rPr>
              <a:t>06 13 91 03 66 </a:t>
            </a:r>
            <a:endParaRPr b="0" lang="fr-FR" sz="1600" spc="-1" strike="noStrike">
              <a:solidFill>
                <a:srgbClr val="000000"/>
              </a:solidFill>
              <a:latin typeface="Calibri"/>
            </a:endParaRPr>
          </a:p>
          <a:p>
            <a:pPr>
              <a:lnSpc>
                <a:spcPct val="90000"/>
              </a:lnSpc>
              <a:spcBef>
                <a:spcPts val="1001"/>
              </a:spcBef>
              <a:tabLst>
                <a:tab algn="l" pos="0"/>
              </a:tabLst>
            </a:pPr>
            <a:r>
              <a:rPr b="1" lang="fr-FR" sz="1200" spc="-1" strike="noStrike" u="sng">
                <a:solidFill>
                  <a:srgbClr val="044a91"/>
                </a:solidFill>
                <a:uFillTx/>
                <a:latin typeface="Calibri"/>
                <a:hlinkClick r:id="rId2"/>
              </a:rPr>
              <a:t>philipperota@outlook.fr</a:t>
            </a:r>
            <a:r>
              <a:rPr b="1" lang="fr-FR" sz="1200" spc="-1" strike="noStrike">
                <a:solidFill>
                  <a:srgbClr val="2f5597"/>
                </a:solidFill>
                <a:latin typeface="Calibri"/>
              </a:rPr>
              <a:t>  </a:t>
            </a:r>
            <a:endParaRPr b="0" lang="fr-FR" sz="1200" spc="-1" strike="noStrike">
              <a:solidFill>
                <a:srgbClr val="000000"/>
              </a:solidFill>
              <a:latin typeface="Calibri"/>
            </a:endParaRPr>
          </a:p>
          <a:p>
            <a:pPr algn="ctr">
              <a:lnSpc>
                <a:spcPct val="90000"/>
              </a:lnSpc>
              <a:spcBef>
                <a:spcPts val="1001"/>
              </a:spcBef>
              <a:tabLst>
                <a:tab algn="l" pos="0"/>
              </a:tabLst>
            </a:pPr>
            <a:r>
              <a:rPr b="1" lang="fr-FR" sz="1600" spc="-1" strike="noStrike">
                <a:solidFill>
                  <a:srgbClr val="2f5597"/>
                </a:solidFill>
                <a:latin typeface="Calibri"/>
              </a:rPr>
              <a:t>SOBOLEWSKI Detlef</a:t>
            </a:r>
            <a:endParaRPr b="0" lang="fr-FR" sz="1600" spc="-1" strike="noStrike">
              <a:solidFill>
                <a:srgbClr val="000000"/>
              </a:solidFill>
              <a:latin typeface="Calibri"/>
            </a:endParaRPr>
          </a:p>
          <a:p>
            <a:pPr algn="ctr">
              <a:lnSpc>
                <a:spcPct val="90000"/>
              </a:lnSpc>
              <a:spcBef>
                <a:spcPts val="1001"/>
              </a:spcBef>
              <a:tabLst>
                <a:tab algn="l" pos="0"/>
              </a:tabLst>
            </a:pPr>
            <a:r>
              <a:rPr b="1" lang="fr-FR" sz="1600" spc="-1" strike="noStrike">
                <a:solidFill>
                  <a:srgbClr val="2f5597"/>
                </a:solidFill>
                <a:latin typeface="Calibri"/>
              </a:rPr>
              <a:t>06 27 86 45 47</a:t>
            </a:r>
            <a:endParaRPr b="0" lang="fr-FR" sz="1600" spc="-1" strike="noStrike">
              <a:solidFill>
                <a:srgbClr val="000000"/>
              </a:solidFill>
              <a:latin typeface="Calibri"/>
            </a:endParaRPr>
          </a:p>
          <a:p>
            <a:pPr algn="ctr">
              <a:lnSpc>
                <a:spcPct val="90000"/>
              </a:lnSpc>
              <a:spcBef>
                <a:spcPts val="1001"/>
              </a:spcBef>
              <a:tabLst>
                <a:tab algn="l" pos="0"/>
              </a:tabLst>
            </a:pPr>
            <a:r>
              <a:rPr b="1" lang="fr-FR" sz="1200" spc="-1" strike="noStrike" u="sng">
                <a:solidFill>
                  <a:srgbClr val="044a91"/>
                </a:solidFill>
                <a:uFillTx/>
                <a:latin typeface="Calibri"/>
                <a:hlinkClick r:id="rId3"/>
              </a:rPr>
              <a:t>5600000.dsobolewski@ffhandball.net</a:t>
            </a:r>
            <a:endParaRPr b="0" lang="fr-FR" sz="1200" spc="-1" strike="noStrike">
              <a:solidFill>
                <a:srgbClr val="000000"/>
              </a:solidFill>
              <a:latin typeface="Calibri"/>
            </a:endParaRPr>
          </a:p>
          <a:p>
            <a:pPr algn="ctr">
              <a:lnSpc>
                <a:spcPct val="90000"/>
              </a:lnSpc>
              <a:spcBef>
                <a:spcPts val="1001"/>
              </a:spcBef>
              <a:tabLst>
                <a:tab algn="l" pos="0"/>
              </a:tabLst>
            </a:pPr>
            <a:endParaRPr b="0" lang="fr-FR" sz="1200" spc="-1" strike="noStrike">
              <a:solidFill>
                <a:srgbClr val="000000"/>
              </a:solidFill>
              <a:latin typeface="Calibri"/>
            </a:endParaRPr>
          </a:p>
          <a:p>
            <a:pPr algn="ctr">
              <a:lnSpc>
                <a:spcPct val="90000"/>
              </a:lnSpc>
              <a:spcBef>
                <a:spcPts val="1001"/>
              </a:spcBef>
              <a:tabLst>
                <a:tab algn="l" pos="0"/>
              </a:tabLst>
            </a:pPr>
            <a:endParaRPr b="0" lang="fr-FR" sz="1200" spc="-1" strike="noStrike">
              <a:solidFill>
                <a:srgbClr val="000000"/>
              </a:solidFill>
              <a:latin typeface="Calibri"/>
            </a:endParaRPr>
          </a:p>
          <a:p>
            <a:pPr>
              <a:lnSpc>
                <a:spcPct val="90000"/>
              </a:lnSpc>
              <a:spcBef>
                <a:spcPts val="1001"/>
              </a:spcBef>
              <a:tabLst>
                <a:tab algn="l" pos="0"/>
              </a:tabLst>
            </a:pPr>
            <a:r>
              <a:rPr b="1" lang="fr-FR" sz="1600" spc="-1" strike="noStrike">
                <a:solidFill>
                  <a:srgbClr val="2f5597"/>
                </a:solidFill>
                <a:latin typeface="Calibri"/>
              </a:rPr>
              <a:t>Lycée Jean Hanzelet</a:t>
            </a:r>
            <a:r>
              <a:rPr b="1" lang="fr-FR" sz="1600" spc="-1" strike="noStrike">
                <a:solidFill>
                  <a:srgbClr val="2f5597"/>
                </a:solidFill>
                <a:latin typeface="Calibri"/>
              </a:rPr>
              <a:t>	</a:t>
            </a:r>
            <a:r>
              <a:rPr b="1" lang="fr-FR" sz="1600" spc="-1" strike="noStrike">
                <a:solidFill>
                  <a:srgbClr val="2f5597"/>
                </a:solidFill>
                <a:latin typeface="Calibri"/>
              </a:rPr>
              <a:t>	</a:t>
            </a:r>
            <a:r>
              <a:rPr b="1" lang="fr-FR" sz="1600" spc="-1" strike="noStrike">
                <a:solidFill>
                  <a:srgbClr val="2f5597"/>
                </a:solidFill>
                <a:latin typeface="Calibri"/>
              </a:rPr>
              <a:t>	</a:t>
            </a:r>
            <a:endParaRPr b="0" lang="fr-FR" sz="1600" spc="-1" strike="noStrike">
              <a:solidFill>
                <a:srgbClr val="000000"/>
              </a:solidFill>
              <a:latin typeface="Calibri"/>
            </a:endParaRPr>
          </a:p>
          <a:p>
            <a:pPr>
              <a:lnSpc>
                <a:spcPct val="90000"/>
              </a:lnSpc>
              <a:spcBef>
                <a:spcPts val="1001"/>
              </a:spcBef>
              <a:tabLst>
                <a:tab algn="l" pos="0"/>
              </a:tabLst>
            </a:pPr>
            <a:r>
              <a:rPr b="1" lang="fr-FR" sz="1600" spc="-1" strike="noStrike">
                <a:solidFill>
                  <a:srgbClr val="2f5597"/>
                </a:solidFill>
                <a:latin typeface="Calibri"/>
              </a:rPr>
              <a:t>79 place de Trey</a:t>
            </a:r>
            <a:r>
              <a:rPr b="1" lang="fr-FR" sz="1600" spc="-1" strike="noStrike">
                <a:solidFill>
                  <a:srgbClr val="2f5597"/>
                </a:solidFill>
                <a:latin typeface="Calibri"/>
              </a:rPr>
              <a:t>	</a:t>
            </a:r>
            <a:r>
              <a:rPr b="1" lang="fr-FR" sz="1600" spc="-1" strike="noStrike">
                <a:solidFill>
                  <a:srgbClr val="2f5597"/>
                </a:solidFill>
                <a:latin typeface="Calibri"/>
              </a:rPr>
              <a:t>	</a:t>
            </a:r>
            <a:r>
              <a:rPr b="1" lang="fr-FR" sz="1600" spc="-1" strike="noStrike">
                <a:solidFill>
                  <a:srgbClr val="2f5597"/>
                </a:solidFill>
                <a:latin typeface="Calibri"/>
              </a:rPr>
              <a:t>	</a:t>
            </a:r>
            <a:r>
              <a:rPr b="1" lang="fr-FR" sz="1600" spc="-1" strike="noStrike">
                <a:solidFill>
                  <a:srgbClr val="2f5597"/>
                </a:solidFill>
                <a:latin typeface="Calibri"/>
              </a:rPr>
              <a:t>Lycée Jacques Marquette</a:t>
            </a:r>
            <a:endParaRPr b="0" lang="fr-FR" sz="1600" spc="-1" strike="noStrike">
              <a:solidFill>
                <a:srgbClr val="000000"/>
              </a:solidFill>
              <a:latin typeface="Calibri"/>
            </a:endParaRPr>
          </a:p>
          <a:p>
            <a:pPr>
              <a:lnSpc>
                <a:spcPct val="90000"/>
              </a:lnSpc>
              <a:spcBef>
                <a:spcPts val="1001"/>
              </a:spcBef>
              <a:tabLst>
                <a:tab algn="l" pos="0"/>
              </a:tabLst>
            </a:pPr>
            <a:r>
              <a:rPr b="1" lang="fr-FR" sz="1600" spc="-1" strike="noStrike">
                <a:solidFill>
                  <a:srgbClr val="2f5597"/>
                </a:solidFill>
                <a:latin typeface="Calibri"/>
              </a:rPr>
              <a:t>54700 Pont à Mousson</a:t>
            </a:r>
            <a:r>
              <a:rPr b="1" lang="fr-FR" sz="1600" spc="-1" strike="noStrike">
                <a:solidFill>
                  <a:srgbClr val="2f5597"/>
                </a:solidFill>
                <a:latin typeface="Calibri"/>
              </a:rPr>
              <a:t>	</a:t>
            </a:r>
            <a:r>
              <a:rPr b="1" lang="fr-FR" sz="1600" spc="-1" strike="noStrike">
                <a:solidFill>
                  <a:srgbClr val="2f5597"/>
                </a:solidFill>
                <a:latin typeface="Calibri"/>
              </a:rPr>
              <a:t>	</a:t>
            </a:r>
            <a:r>
              <a:rPr b="1" lang="fr-FR" sz="1600" spc="-1" strike="noStrike">
                <a:solidFill>
                  <a:srgbClr val="2f5597"/>
                </a:solidFill>
                <a:latin typeface="Calibri"/>
              </a:rPr>
              <a:t>79 place Foch</a:t>
            </a:r>
            <a:endParaRPr b="0" lang="fr-FR" sz="1600" spc="-1" strike="noStrike">
              <a:solidFill>
                <a:srgbClr val="000000"/>
              </a:solidFill>
              <a:latin typeface="Calibri"/>
            </a:endParaRPr>
          </a:p>
          <a:p>
            <a:pPr>
              <a:lnSpc>
                <a:spcPct val="90000"/>
              </a:lnSpc>
              <a:spcBef>
                <a:spcPts val="1001"/>
              </a:spcBef>
              <a:tabLst>
                <a:tab algn="l" pos="0"/>
              </a:tabLst>
            </a:pPr>
            <a:r>
              <a:rPr b="1" lang="fr-FR" sz="1600" spc="-1" strike="noStrike">
                <a:solidFill>
                  <a:srgbClr val="2f5597"/>
                </a:solidFill>
                <a:latin typeface="Calibri"/>
              </a:rPr>
              <a:t>03 83 80 60 00</a:t>
            </a:r>
            <a:r>
              <a:rPr b="1" lang="fr-FR" sz="1600" spc="-1" strike="noStrike">
                <a:solidFill>
                  <a:srgbClr val="2f5597"/>
                </a:solidFill>
                <a:latin typeface="Calibri"/>
              </a:rPr>
              <a:t>	</a:t>
            </a:r>
            <a:r>
              <a:rPr b="1" lang="fr-FR" sz="1600" spc="-1" strike="noStrike">
                <a:solidFill>
                  <a:srgbClr val="2f5597"/>
                </a:solidFill>
                <a:latin typeface="Calibri"/>
              </a:rPr>
              <a:t>	</a:t>
            </a:r>
            <a:r>
              <a:rPr b="1" lang="fr-FR" sz="1600" spc="-1" strike="noStrike">
                <a:solidFill>
                  <a:srgbClr val="2f5597"/>
                </a:solidFill>
                <a:latin typeface="Calibri"/>
              </a:rPr>
              <a:t>	</a:t>
            </a:r>
            <a:r>
              <a:rPr b="1" lang="fr-FR" sz="1600" spc="-1" strike="noStrike">
                <a:solidFill>
                  <a:srgbClr val="2f5597"/>
                </a:solidFill>
                <a:latin typeface="Calibri"/>
              </a:rPr>
              <a:t>54700 Pont à Mousson</a:t>
            </a:r>
            <a:endParaRPr b="0" lang="fr-FR" sz="1600" spc="-1" strike="noStrike">
              <a:solidFill>
                <a:srgbClr val="000000"/>
              </a:solidFill>
              <a:latin typeface="Calibri"/>
            </a:endParaRPr>
          </a:p>
          <a:p>
            <a:pPr>
              <a:lnSpc>
                <a:spcPct val="90000"/>
              </a:lnSpc>
              <a:spcBef>
                <a:spcPts val="1001"/>
              </a:spcBef>
              <a:tabLst>
                <a:tab algn="l" pos="0"/>
              </a:tabLst>
            </a:pPr>
            <a:r>
              <a:rPr b="1" lang="fr-FR" sz="1200" spc="-1" strike="noStrike" u="sng">
                <a:solidFill>
                  <a:srgbClr val="044a91"/>
                </a:solidFill>
                <a:uFillTx/>
                <a:latin typeface="Calibri"/>
                <a:hlinkClick r:id="rId4"/>
              </a:rPr>
              <a:t>ce.0541270@ac-nancy-metz.fr</a:t>
            </a:r>
            <a:r>
              <a:rPr b="1" lang="fr-FR" sz="1200" spc="-1" strike="noStrike">
                <a:solidFill>
                  <a:srgbClr val="2f5597"/>
                </a:solidFill>
                <a:latin typeface="Calibri"/>
              </a:rPr>
              <a:t> </a:t>
            </a:r>
            <a:r>
              <a:rPr b="1" lang="fr-FR" sz="1200" spc="-1" strike="noStrike">
                <a:solidFill>
                  <a:srgbClr val="2f5597"/>
                </a:solidFill>
                <a:latin typeface="Calibri"/>
              </a:rPr>
              <a:t>	</a:t>
            </a:r>
            <a:r>
              <a:rPr b="1" lang="fr-FR" sz="1200" spc="-1" strike="noStrike">
                <a:solidFill>
                  <a:srgbClr val="2f5597"/>
                </a:solidFill>
                <a:latin typeface="Calibri"/>
              </a:rPr>
              <a:t>	</a:t>
            </a:r>
            <a:r>
              <a:rPr b="1" lang="fr-FR" sz="1600" spc="-1" strike="noStrike">
                <a:solidFill>
                  <a:srgbClr val="2f5597"/>
                </a:solidFill>
                <a:latin typeface="Calibri"/>
              </a:rPr>
              <a:t>03 83 80 00 30</a:t>
            </a:r>
            <a:endParaRPr b="0" lang="fr-FR" sz="1600" spc="-1" strike="noStrike">
              <a:solidFill>
                <a:srgbClr val="000000"/>
              </a:solidFill>
              <a:latin typeface="Calibri"/>
            </a:endParaRPr>
          </a:p>
          <a:p>
            <a:pPr algn="r">
              <a:lnSpc>
                <a:spcPct val="90000"/>
              </a:lnSpc>
              <a:spcBef>
                <a:spcPts val="1001"/>
              </a:spcBef>
              <a:tabLst>
                <a:tab algn="l" pos="0"/>
              </a:tabLst>
            </a:pPr>
            <a:r>
              <a:rPr b="1" lang="fr-FR" sz="1200" spc="-1" strike="noStrike" u="sng">
                <a:solidFill>
                  <a:srgbClr val="044a91"/>
                </a:solidFill>
                <a:uFillTx/>
                <a:latin typeface="Calibri"/>
                <a:hlinkClick r:id="rId5"/>
              </a:rPr>
              <a:t>ce.0540058@ac-nancy-metz.fr                </a:t>
            </a:r>
            <a:endParaRPr b="0" lang="fr-FR" sz="1200" spc="-1" strike="noStrike">
              <a:solidFill>
                <a:srgbClr val="000000"/>
              </a:solidFill>
              <a:latin typeface="Calibri"/>
            </a:endParaRPr>
          </a:p>
          <a:p>
            <a:pPr>
              <a:lnSpc>
                <a:spcPct val="90000"/>
              </a:lnSpc>
              <a:spcBef>
                <a:spcPts val="1001"/>
              </a:spcBef>
              <a:tabLst>
                <a:tab algn="l" pos="0"/>
              </a:tabLst>
            </a:pPr>
            <a:endParaRPr b="0" lang="fr-FR" sz="1200" spc="-1" strike="noStrike">
              <a:solidFill>
                <a:srgbClr val="000000"/>
              </a:solidFill>
              <a:latin typeface="Calibri"/>
            </a:endParaRPr>
          </a:p>
          <a:p>
            <a:pPr>
              <a:lnSpc>
                <a:spcPct val="90000"/>
              </a:lnSpc>
              <a:spcBef>
                <a:spcPts val="1001"/>
              </a:spcBef>
              <a:tabLst>
                <a:tab algn="l" pos="0"/>
              </a:tabLst>
            </a:pPr>
            <a:endParaRPr b="0" lang="fr-FR" sz="1200" spc="-1" strike="noStrike">
              <a:solidFill>
                <a:srgbClr val="000000"/>
              </a:solidFill>
              <a:latin typeface="Calibri"/>
            </a:endParaRPr>
          </a:p>
        </p:txBody>
      </p:sp>
      <p:pic>
        <p:nvPicPr>
          <p:cNvPr id="143" name="Graphique 4" descr="Combiné avec un remplissage uni"/>
          <p:cNvPicPr/>
          <p:nvPr/>
        </p:nvPicPr>
        <p:blipFill>
          <a:blip r:embed="rId6"/>
          <a:stretch/>
        </p:blipFill>
        <p:spPr>
          <a:xfrm>
            <a:off x="31320" y="2647080"/>
            <a:ext cx="914040" cy="914040"/>
          </a:xfrm>
          <a:prstGeom prst="rect">
            <a:avLst/>
          </a:prstGeom>
          <a:ln w="0">
            <a:noFill/>
          </a:ln>
          <a:scene3d>
            <a:camera prst="perspectiveHeroicExtremeLeftFacing"/>
            <a:lightRig dir="t" rig="threePt"/>
          </a:scene3d>
          <a:sp3d/>
        </p:spPr>
      </p:pic>
      <p:pic>
        <p:nvPicPr>
          <p:cNvPr id="144" name="Graphique 6" descr="Adresse de courrier avec un remplissage uni"/>
          <p:cNvPicPr/>
          <p:nvPr/>
        </p:nvPicPr>
        <p:blipFill>
          <a:blip r:embed="rId7"/>
          <a:stretch/>
        </p:blipFill>
        <p:spPr>
          <a:xfrm>
            <a:off x="2583720" y="4356360"/>
            <a:ext cx="914040" cy="914040"/>
          </a:xfrm>
          <a:prstGeom prst="rect">
            <a:avLst/>
          </a:prstGeom>
          <a:ln w="0">
            <a:noFill/>
          </a:ln>
          <a:scene3d>
            <a:camera prst="perspectiveContrastingRightFacing"/>
            <a:lightRig dir="t" rig="threePt"/>
          </a:scene3d>
          <a:sp3d/>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docProps/app.xml><?xml version="1.0" encoding="utf-8"?>
<Properties xmlns="http://schemas.openxmlformats.org/officeDocument/2006/extended-properties" xmlns:vt="http://schemas.openxmlformats.org/officeDocument/2006/docPropsVTypes">
  <Template/>
  <TotalTime>6209</TotalTime>
  <Application>LibreOffice/7.0.4.2$Linux_X86_64 LibreOffice_project/00$Build-2</Application>
  <AppVersion>15.0000</AppVersion>
  <Words>1008</Words>
  <Paragraphs>92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2019-03-16T14:44:37Z</dcterms:created>
  <dc:creator>Detlef SOBOLEWSKI</dc:creator>
  <dc:description/>
  <dc:language>en-US</dc:language>
  <cp:lastModifiedBy>Detlef SOBOLEWSKI</cp:lastModifiedBy>
  <dcterms:modified xsi:type="dcterms:W3CDTF">2022-04-11T14:11:41Z</dcterms:modified>
  <cp:revision>37</cp:revision>
  <dc:subject/>
  <dc:title>CENTRE RÉGIONAL D’ENTRAÎNEMENT ET D’ARBITRAGE DU GRAND-EST PONT-A-MOUSSON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r8>10</vt:r8>
  </property>
  <property fmtid="{D5CDD505-2E9C-101B-9397-08002B2CF9AE}" pid="4" name="_AdHocReviewCycleID">
    <vt:r8>1643601380</vt:r8>
  </property>
  <property fmtid="{D5CDD505-2E9C-101B-9397-08002B2CF9AE}" pid="5" name="_AuthorEmail">
    <vt:lpwstr>5600000.DSOBOLEWSKI@ffhandball.net</vt:lpwstr>
  </property>
  <property fmtid="{D5CDD505-2E9C-101B-9397-08002B2CF9AE}" pid="6" name="_AuthorEmailDisplayName">
    <vt:lpwstr>CTF - Sobolewski Detlef - Ligue du Grand Est de Handball</vt:lpwstr>
  </property>
  <property fmtid="{D5CDD505-2E9C-101B-9397-08002B2CF9AE}" pid="7" name="_EmailSubject">
    <vt:lpwstr>Inscription au Centre Régional d'Entraînement et d'Arbitrage du Lycée Jean Hanzelet et du Lycée  Jacques Marquette de Pont-à-Mousson pour l'année scolaire 2022-2023</vt:lpwstr>
  </property>
  <property fmtid="{D5CDD505-2E9C-101B-9397-08002B2CF9AE}" pid="8" name="_NewReviewCycle">
    <vt:lpwstr/>
  </property>
  <property fmtid="{D5CDD505-2E9C-101B-9397-08002B2CF9AE}" pid="9" name="_PreviousAdHocReviewCycleID">
    <vt:r8>-1526363561</vt:r8>
  </property>
</Properties>
</file>